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  <p:sldId id="267" r:id="rId12"/>
    <p:sldId id="266" r:id="rId13"/>
    <p:sldId id="268" r:id="rId14"/>
    <p:sldId id="269" r:id="rId15"/>
    <p:sldId id="270" r:id="rId16"/>
    <p:sldId id="271" r:id="rId17"/>
    <p:sldId id="275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DE1D5A-8519-461F-8BE7-5563BC5F314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783DB1F-ACE2-4A39-8D1B-BC4235438BFC}">
      <dgm:prSet phldrT="[Tekst]"/>
      <dgm:spPr/>
      <dgm:t>
        <a:bodyPr/>
        <a:lstStyle/>
        <a:p>
          <a:r>
            <a:rPr lang="pl-PL" baseline="0" dirty="0" smtClean="0">
              <a:solidFill>
                <a:schemeClr val="bg1"/>
              </a:solidFill>
              <a:latin typeface="Ubuntu"/>
            </a:rPr>
            <a:t>ułatwienie startu na rynku pracy</a:t>
          </a:r>
          <a:endParaRPr lang="pl-PL" dirty="0">
            <a:solidFill>
              <a:schemeClr val="bg1"/>
            </a:solidFill>
          </a:endParaRPr>
        </a:p>
      </dgm:t>
    </dgm:pt>
    <dgm:pt modelId="{AA498D0E-7514-4160-A215-FAFBB70B5412}" type="parTrans" cxnId="{366269FB-95AB-4032-ACD2-B7C8BC6150BB}">
      <dgm:prSet/>
      <dgm:spPr/>
      <dgm:t>
        <a:bodyPr/>
        <a:lstStyle/>
        <a:p>
          <a:endParaRPr lang="pl-PL"/>
        </a:p>
      </dgm:t>
    </dgm:pt>
    <dgm:pt modelId="{B401A104-9BEF-4395-A3BE-D0FEF05BF19F}" type="sibTrans" cxnId="{366269FB-95AB-4032-ACD2-B7C8BC6150BB}">
      <dgm:prSet/>
      <dgm:spPr/>
      <dgm:t>
        <a:bodyPr/>
        <a:lstStyle/>
        <a:p>
          <a:endParaRPr lang="pl-PL"/>
        </a:p>
      </dgm:t>
    </dgm:pt>
    <dgm:pt modelId="{85B54413-1C84-463D-9122-BDBD1213EE26}">
      <dgm:prSet phldrT="[Tekst]"/>
      <dgm:spPr/>
      <dgm:t>
        <a:bodyPr/>
        <a:lstStyle/>
        <a:p>
          <a:r>
            <a:rPr lang="pl-PL" baseline="0" dirty="0" smtClean="0">
              <a:solidFill>
                <a:srgbClr val="000000"/>
              </a:solidFill>
              <a:latin typeface="Ubuntu"/>
            </a:rPr>
            <a:t>podniesienie kompetencji zawodowych,</a:t>
          </a:r>
          <a:endParaRPr lang="pl-PL" dirty="0"/>
        </a:p>
      </dgm:t>
    </dgm:pt>
    <dgm:pt modelId="{BDC11937-2126-4009-93A4-655BF6391BD6}" type="parTrans" cxnId="{92246201-8083-43E0-837F-4AA9FAFCA097}">
      <dgm:prSet/>
      <dgm:spPr/>
      <dgm:t>
        <a:bodyPr/>
        <a:lstStyle/>
        <a:p>
          <a:endParaRPr lang="pl-PL"/>
        </a:p>
      </dgm:t>
    </dgm:pt>
    <dgm:pt modelId="{F6169179-EFF9-49C2-BB33-801920DFBA99}" type="sibTrans" cxnId="{92246201-8083-43E0-837F-4AA9FAFCA097}">
      <dgm:prSet/>
      <dgm:spPr/>
      <dgm:t>
        <a:bodyPr/>
        <a:lstStyle/>
        <a:p>
          <a:endParaRPr lang="pl-PL"/>
        </a:p>
      </dgm:t>
    </dgm:pt>
    <dgm:pt modelId="{9B396C5F-88BF-49EA-A6D8-69DE0EFC6EAA}">
      <dgm:prSet phldrT="[Tekst]"/>
      <dgm:spPr/>
      <dgm:t>
        <a:bodyPr/>
        <a:lstStyle/>
        <a:p>
          <a:r>
            <a:rPr lang="pl-PL" baseline="0" dirty="0" smtClean="0">
              <a:solidFill>
                <a:schemeClr val="bg1"/>
              </a:solidFill>
              <a:latin typeface="Ubuntu"/>
            </a:rPr>
            <a:t>podniesienie kompetencji osobistych i  społecznych</a:t>
          </a:r>
          <a:endParaRPr lang="pl-PL" dirty="0">
            <a:solidFill>
              <a:schemeClr val="bg1"/>
            </a:solidFill>
          </a:endParaRPr>
        </a:p>
      </dgm:t>
    </dgm:pt>
    <dgm:pt modelId="{CAC30C73-8398-4E32-B257-9EBDE64D468C}" type="parTrans" cxnId="{E2F99DB3-9CDB-4F46-8278-7EE073597B6B}">
      <dgm:prSet/>
      <dgm:spPr/>
      <dgm:t>
        <a:bodyPr/>
        <a:lstStyle/>
        <a:p>
          <a:endParaRPr lang="pl-PL"/>
        </a:p>
      </dgm:t>
    </dgm:pt>
    <dgm:pt modelId="{EE77140B-26EE-4170-ACE0-6C477ED34B28}" type="sibTrans" cxnId="{E2F99DB3-9CDB-4F46-8278-7EE073597B6B}">
      <dgm:prSet/>
      <dgm:spPr/>
      <dgm:t>
        <a:bodyPr/>
        <a:lstStyle/>
        <a:p>
          <a:endParaRPr lang="pl-PL"/>
        </a:p>
      </dgm:t>
    </dgm:pt>
    <dgm:pt modelId="{DC28101B-D314-482D-BAF1-097D7DB5717D}">
      <dgm:prSet phldrT="[Tekst]"/>
      <dgm:spPr/>
      <dgm:t>
        <a:bodyPr/>
        <a:lstStyle/>
        <a:p>
          <a:r>
            <a:rPr lang="pl-PL" baseline="0" dirty="0" smtClean="0">
              <a:solidFill>
                <a:srgbClr val="000000"/>
              </a:solidFill>
              <a:latin typeface="Ubuntu"/>
            </a:rPr>
            <a:t>samodzielność,</a:t>
          </a:r>
          <a:endParaRPr lang="pl-PL" dirty="0"/>
        </a:p>
      </dgm:t>
    </dgm:pt>
    <dgm:pt modelId="{9E783D0D-CF22-4EDE-921B-3A0BB22FA582}" type="parTrans" cxnId="{6DC0999A-AB65-4FCC-A94E-A63B411A6B7C}">
      <dgm:prSet/>
      <dgm:spPr/>
      <dgm:t>
        <a:bodyPr/>
        <a:lstStyle/>
        <a:p>
          <a:endParaRPr lang="pl-PL"/>
        </a:p>
      </dgm:t>
    </dgm:pt>
    <dgm:pt modelId="{3F659947-D213-4213-BF36-FD25F123F58C}" type="sibTrans" cxnId="{6DC0999A-AB65-4FCC-A94E-A63B411A6B7C}">
      <dgm:prSet/>
      <dgm:spPr/>
      <dgm:t>
        <a:bodyPr/>
        <a:lstStyle/>
        <a:p>
          <a:endParaRPr lang="pl-PL"/>
        </a:p>
      </dgm:t>
    </dgm:pt>
    <dgm:pt modelId="{8C0FAA32-F10B-4BF3-A34B-6CB3BA25A91A}">
      <dgm:prSet phldrT="[Tekst]"/>
      <dgm:spPr/>
      <dgm:t>
        <a:bodyPr/>
        <a:lstStyle/>
        <a:p>
          <a:r>
            <a:rPr lang="pl-PL" baseline="0" dirty="0" smtClean="0">
              <a:solidFill>
                <a:srgbClr val="000000"/>
              </a:solidFill>
              <a:latin typeface="Ubuntu"/>
            </a:rPr>
            <a:t>przedsiębiorczość,</a:t>
          </a:r>
          <a:endParaRPr lang="pl-PL" dirty="0"/>
        </a:p>
      </dgm:t>
    </dgm:pt>
    <dgm:pt modelId="{E12A8C86-B327-4188-98A9-D1E6259084C8}" type="parTrans" cxnId="{9A4F0E82-4D4F-4D6E-B576-95BE339B1C05}">
      <dgm:prSet/>
      <dgm:spPr/>
      <dgm:t>
        <a:bodyPr/>
        <a:lstStyle/>
        <a:p>
          <a:endParaRPr lang="pl-PL"/>
        </a:p>
      </dgm:t>
    </dgm:pt>
    <dgm:pt modelId="{94AF2F24-6BB2-46DB-8BF6-BE0BF25D23E3}" type="sibTrans" cxnId="{9A4F0E82-4D4F-4D6E-B576-95BE339B1C05}">
      <dgm:prSet/>
      <dgm:spPr/>
      <dgm:t>
        <a:bodyPr/>
        <a:lstStyle/>
        <a:p>
          <a:endParaRPr lang="pl-PL"/>
        </a:p>
      </dgm:t>
    </dgm:pt>
    <dgm:pt modelId="{A28EFF6F-0F08-43FE-914C-565598781911}">
      <dgm:prSet phldrT="[Tekst]"/>
      <dgm:spPr/>
      <dgm:t>
        <a:bodyPr/>
        <a:lstStyle/>
        <a:p>
          <a:r>
            <a:rPr lang="pl-PL" baseline="0" dirty="0" smtClean="0">
              <a:solidFill>
                <a:srgbClr val="000000"/>
              </a:solidFill>
              <a:latin typeface="Ubuntu"/>
            </a:rPr>
            <a:t>wzrost umiejętności językowych, w tym głównie z zakresu słownictwa specjalistycznego.</a:t>
          </a:r>
          <a:endParaRPr lang="pl-PL" dirty="0"/>
        </a:p>
      </dgm:t>
    </dgm:pt>
    <dgm:pt modelId="{4441FF5E-6B34-4D40-BAA1-539E8DF54784}" type="sibTrans" cxnId="{ADAD2D93-377F-42F7-BF57-A3F06B33F425}">
      <dgm:prSet/>
      <dgm:spPr/>
      <dgm:t>
        <a:bodyPr/>
        <a:lstStyle/>
        <a:p>
          <a:endParaRPr lang="pl-PL"/>
        </a:p>
      </dgm:t>
    </dgm:pt>
    <dgm:pt modelId="{DEFA0004-0778-4142-A921-783AE419F011}" type="parTrans" cxnId="{ADAD2D93-377F-42F7-BF57-A3F06B33F425}">
      <dgm:prSet/>
      <dgm:spPr/>
      <dgm:t>
        <a:bodyPr/>
        <a:lstStyle/>
        <a:p>
          <a:endParaRPr lang="pl-PL"/>
        </a:p>
      </dgm:t>
    </dgm:pt>
    <dgm:pt modelId="{2F13737B-69AA-4CF8-A579-9183A7481244}">
      <dgm:prSet phldrT="[Tekst]"/>
      <dgm:spPr/>
      <dgm:t>
        <a:bodyPr/>
        <a:lstStyle/>
        <a:p>
          <a:r>
            <a:rPr lang="pl-PL" baseline="0" dirty="0" smtClean="0">
              <a:solidFill>
                <a:srgbClr val="000000"/>
              </a:solidFill>
              <a:latin typeface="Ubuntu"/>
            </a:rPr>
            <a:t>wiara we własne możliwości, </a:t>
          </a:r>
          <a:endParaRPr lang="pl-PL" dirty="0"/>
        </a:p>
      </dgm:t>
    </dgm:pt>
    <dgm:pt modelId="{C8D084B3-9BCF-43BF-BA45-30E914B3405C}" type="parTrans" cxnId="{500138F4-D071-4840-9778-C4B80DD20F6E}">
      <dgm:prSet/>
      <dgm:spPr/>
      <dgm:t>
        <a:bodyPr/>
        <a:lstStyle/>
        <a:p>
          <a:endParaRPr lang="pl-PL"/>
        </a:p>
      </dgm:t>
    </dgm:pt>
    <dgm:pt modelId="{0704F78F-E2A1-4768-82D2-6B6AC85B696B}" type="sibTrans" cxnId="{500138F4-D071-4840-9778-C4B80DD20F6E}">
      <dgm:prSet/>
      <dgm:spPr/>
      <dgm:t>
        <a:bodyPr/>
        <a:lstStyle/>
        <a:p>
          <a:endParaRPr lang="pl-PL"/>
        </a:p>
      </dgm:t>
    </dgm:pt>
    <dgm:pt modelId="{D7B0A109-1257-4E88-B736-8E3BE82EAA1C}">
      <dgm:prSet phldrT="[Tekst]"/>
      <dgm:spPr/>
      <dgm:t>
        <a:bodyPr/>
        <a:lstStyle/>
        <a:p>
          <a:r>
            <a:rPr lang="pl-PL" baseline="0" dirty="0" smtClean="0">
              <a:solidFill>
                <a:srgbClr val="000000"/>
              </a:solidFill>
              <a:latin typeface="Ubuntu"/>
            </a:rPr>
            <a:t>obycie w świecie .</a:t>
          </a:r>
          <a:endParaRPr lang="pl-PL" dirty="0"/>
        </a:p>
      </dgm:t>
    </dgm:pt>
    <dgm:pt modelId="{C3C02252-96A7-4191-825C-D2E17F231821}" type="parTrans" cxnId="{BB2E903B-33E2-4AE5-BC9F-C3B703F6B457}">
      <dgm:prSet/>
      <dgm:spPr/>
      <dgm:t>
        <a:bodyPr/>
        <a:lstStyle/>
        <a:p>
          <a:endParaRPr lang="pl-PL"/>
        </a:p>
      </dgm:t>
    </dgm:pt>
    <dgm:pt modelId="{B442DE3F-A5D2-4D1D-BDB4-C4E042EBC9B3}" type="sibTrans" cxnId="{BB2E903B-33E2-4AE5-BC9F-C3B703F6B457}">
      <dgm:prSet/>
      <dgm:spPr/>
      <dgm:t>
        <a:bodyPr/>
        <a:lstStyle/>
        <a:p>
          <a:endParaRPr lang="pl-PL"/>
        </a:p>
      </dgm:t>
    </dgm:pt>
    <dgm:pt modelId="{67F6219B-97A6-4589-AFAC-B08AD9EC3A10}" type="pres">
      <dgm:prSet presAssocID="{0FDE1D5A-8519-461F-8BE7-5563BC5F314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2FCC6421-005D-4836-9FEB-CB251CA84E76}" type="pres">
      <dgm:prSet presAssocID="{2783DB1F-ACE2-4A39-8D1B-BC4235438BFC}" presName="linNode" presStyleCnt="0"/>
      <dgm:spPr/>
    </dgm:pt>
    <dgm:pt modelId="{B992F5FF-8F54-4002-BFC3-6A00429AF90B}" type="pres">
      <dgm:prSet presAssocID="{2783DB1F-ACE2-4A39-8D1B-BC4235438BFC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2FF775-3B21-4C0E-BC26-52BD34109583}" type="pres">
      <dgm:prSet presAssocID="{2783DB1F-ACE2-4A39-8D1B-BC4235438BFC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699DD5-4073-4BC5-8D94-C196D8D5381E}" type="pres">
      <dgm:prSet presAssocID="{B401A104-9BEF-4395-A3BE-D0FEF05BF19F}" presName="spacing" presStyleCnt="0"/>
      <dgm:spPr/>
    </dgm:pt>
    <dgm:pt modelId="{DE537106-521E-43A6-9A6C-19DECF8E2E3D}" type="pres">
      <dgm:prSet presAssocID="{9B396C5F-88BF-49EA-A6D8-69DE0EFC6EAA}" presName="linNode" presStyleCnt="0"/>
      <dgm:spPr/>
    </dgm:pt>
    <dgm:pt modelId="{762F1A2D-C13F-46DD-890A-A5B6FB27FC1A}" type="pres">
      <dgm:prSet presAssocID="{9B396C5F-88BF-49EA-A6D8-69DE0EFC6EA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DC3367-564B-435C-8B9D-10AAEF2ECAD0}" type="pres">
      <dgm:prSet presAssocID="{9B396C5F-88BF-49EA-A6D8-69DE0EFC6EA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2F99DB3-9CDB-4F46-8278-7EE073597B6B}" srcId="{0FDE1D5A-8519-461F-8BE7-5563BC5F314B}" destId="{9B396C5F-88BF-49EA-A6D8-69DE0EFC6EAA}" srcOrd="1" destOrd="0" parTransId="{CAC30C73-8398-4E32-B257-9EBDE64D468C}" sibTransId="{EE77140B-26EE-4170-ACE0-6C477ED34B28}"/>
    <dgm:cxn modelId="{ADAD2D93-377F-42F7-BF57-A3F06B33F425}" srcId="{2783DB1F-ACE2-4A39-8D1B-BC4235438BFC}" destId="{A28EFF6F-0F08-43FE-914C-565598781911}" srcOrd="1" destOrd="0" parTransId="{DEFA0004-0778-4142-A921-783AE419F011}" sibTransId="{4441FF5E-6B34-4D40-BAA1-539E8DF54784}"/>
    <dgm:cxn modelId="{644E5E5A-F1C0-4914-A306-8FC3CD46B08D}" type="presOf" srcId="{9B396C5F-88BF-49EA-A6D8-69DE0EFC6EAA}" destId="{762F1A2D-C13F-46DD-890A-A5B6FB27FC1A}" srcOrd="0" destOrd="0" presId="urn:microsoft.com/office/officeart/2005/8/layout/vList6"/>
    <dgm:cxn modelId="{B3EB992F-00CC-4055-AA22-AE701FD208A5}" type="presOf" srcId="{2F13737B-69AA-4CF8-A579-9183A7481244}" destId="{E7DC3367-564B-435C-8B9D-10AAEF2ECAD0}" srcOrd="0" destOrd="1" presId="urn:microsoft.com/office/officeart/2005/8/layout/vList6"/>
    <dgm:cxn modelId="{DF82E46E-E3A8-42D8-9D54-9FAA8EF7408A}" type="presOf" srcId="{2783DB1F-ACE2-4A39-8D1B-BC4235438BFC}" destId="{B992F5FF-8F54-4002-BFC3-6A00429AF90B}" srcOrd="0" destOrd="0" presId="urn:microsoft.com/office/officeart/2005/8/layout/vList6"/>
    <dgm:cxn modelId="{9A4F0E82-4D4F-4D6E-B576-95BE339B1C05}" srcId="{9B396C5F-88BF-49EA-A6D8-69DE0EFC6EAA}" destId="{8C0FAA32-F10B-4BF3-A34B-6CB3BA25A91A}" srcOrd="2" destOrd="0" parTransId="{E12A8C86-B327-4188-98A9-D1E6259084C8}" sibTransId="{94AF2F24-6BB2-46DB-8BF6-BE0BF25D23E3}"/>
    <dgm:cxn modelId="{AEF3A073-A892-43EB-854E-3E58952BFE67}" type="presOf" srcId="{A28EFF6F-0F08-43FE-914C-565598781911}" destId="{2F2FF775-3B21-4C0E-BC26-52BD34109583}" srcOrd="0" destOrd="1" presId="urn:microsoft.com/office/officeart/2005/8/layout/vList6"/>
    <dgm:cxn modelId="{500138F4-D071-4840-9778-C4B80DD20F6E}" srcId="{9B396C5F-88BF-49EA-A6D8-69DE0EFC6EAA}" destId="{2F13737B-69AA-4CF8-A579-9183A7481244}" srcOrd="1" destOrd="0" parTransId="{C8D084B3-9BCF-43BF-BA45-30E914B3405C}" sibTransId="{0704F78F-E2A1-4768-82D2-6B6AC85B696B}"/>
    <dgm:cxn modelId="{F4F1AC5E-2DBA-463D-9375-6BD951122058}" type="presOf" srcId="{DC28101B-D314-482D-BAF1-097D7DB5717D}" destId="{E7DC3367-564B-435C-8B9D-10AAEF2ECAD0}" srcOrd="0" destOrd="0" presId="urn:microsoft.com/office/officeart/2005/8/layout/vList6"/>
    <dgm:cxn modelId="{92246201-8083-43E0-837F-4AA9FAFCA097}" srcId="{2783DB1F-ACE2-4A39-8D1B-BC4235438BFC}" destId="{85B54413-1C84-463D-9122-BDBD1213EE26}" srcOrd="0" destOrd="0" parTransId="{BDC11937-2126-4009-93A4-655BF6391BD6}" sibTransId="{F6169179-EFF9-49C2-BB33-801920DFBA99}"/>
    <dgm:cxn modelId="{366269FB-95AB-4032-ACD2-B7C8BC6150BB}" srcId="{0FDE1D5A-8519-461F-8BE7-5563BC5F314B}" destId="{2783DB1F-ACE2-4A39-8D1B-BC4235438BFC}" srcOrd="0" destOrd="0" parTransId="{AA498D0E-7514-4160-A215-FAFBB70B5412}" sibTransId="{B401A104-9BEF-4395-A3BE-D0FEF05BF19F}"/>
    <dgm:cxn modelId="{BB1BBCB6-836B-419E-8B0D-83C80B5A1EE5}" type="presOf" srcId="{0FDE1D5A-8519-461F-8BE7-5563BC5F314B}" destId="{67F6219B-97A6-4589-AFAC-B08AD9EC3A10}" srcOrd="0" destOrd="0" presId="urn:microsoft.com/office/officeart/2005/8/layout/vList6"/>
    <dgm:cxn modelId="{88EDAF67-861F-41A1-BEDA-E0DBFC013F8D}" type="presOf" srcId="{D7B0A109-1257-4E88-B736-8E3BE82EAA1C}" destId="{E7DC3367-564B-435C-8B9D-10AAEF2ECAD0}" srcOrd="0" destOrd="3" presId="urn:microsoft.com/office/officeart/2005/8/layout/vList6"/>
    <dgm:cxn modelId="{6DC0999A-AB65-4FCC-A94E-A63B411A6B7C}" srcId="{9B396C5F-88BF-49EA-A6D8-69DE0EFC6EAA}" destId="{DC28101B-D314-482D-BAF1-097D7DB5717D}" srcOrd="0" destOrd="0" parTransId="{9E783D0D-CF22-4EDE-921B-3A0BB22FA582}" sibTransId="{3F659947-D213-4213-BF36-FD25F123F58C}"/>
    <dgm:cxn modelId="{BB2E903B-33E2-4AE5-BC9F-C3B703F6B457}" srcId="{9B396C5F-88BF-49EA-A6D8-69DE0EFC6EAA}" destId="{D7B0A109-1257-4E88-B736-8E3BE82EAA1C}" srcOrd="3" destOrd="0" parTransId="{C3C02252-96A7-4191-825C-D2E17F231821}" sibTransId="{B442DE3F-A5D2-4D1D-BDB4-C4E042EBC9B3}"/>
    <dgm:cxn modelId="{4A3DBD50-A8E9-4320-85E5-927FCDD0BBCB}" type="presOf" srcId="{8C0FAA32-F10B-4BF3-A34B-6CB3BA25A91A}" destId="{E7DC3367-564B-435C-8B9D-10AAEF2ECAD0}" srcOrd="0" destOrd="2" presId="urn:microsoft.com/office/officeart/2005/8/layout/vList6"/>
    <dgm:cxn modelId="{9B9E558B-FA9B-4FC8-B5AF-9F3B60D4F3BE}" type="presOf" srcId="{85B54413-1C84-463D-9122-BDBD1213EE26}" destId="{2F2FF775-3B21-4C0E-BC26-52BD34109583}" srcOrd="0" destOrd="0" presId="urn:microsoft.com/office/officeart/2005/8/layout/vList6"/>
    <dgm:cxn modelId="{47D8E4A8-9FB4-4382-9839-89E87D176C6D}" type="presParOf" srcId="{67F6219B-97A6-4589-AFAC-B08AD9EC3A10}" destId="{2FCC6421-005D-4836-9FEB-CB251CA84E76}" srcOrd="0" destOrd="0" presId="urn:microsoft.com/office/officeart/2005/8/layout/vList6"/>
    <dgm:cxn modelId="{6F177472-FE95-4543-86DE-BBC54ADF3372}" type="presParOf" srcId="{2FCC6421-005D-4836-9FEB-CB251CA84E76}" destId="{B992F5FF-8F54-4002-BFC3-6A00429AF90B}" srcOrd="0" destOrd="0" presId="urn:microsoft.com/office/officeart/2005/8/layout/vList6"/>
    <dgm:cxn modelId="{86EEBEAE-4A27-462C-81BD-B0BE4D32F292}" type="presParOf" srcId="{2FCC6421-005D-4836-9FEB-CB251CA84E76}" destId="{2F2FF775-3B21-4C0E-BC26-52BD34109583}" srcOrd="1" destOrd="0" presId="urn:microsoft.com/office/officeart/2005/8/layout/vList6"/>
    <dgm:cxn modelId="{3CAB0A06-E856-4832-98A8-E1336ADD1F88}" type="presParOf" srcId="{67F6219B-97A6-4589-AFAC-B08AD9EC3A10}" destId="{9A699DD5-4073-4BC5-8D94-C196D8D5381E}" srcOrd="1" destOrd="0" presId="urn:microsoft.com/office/officeart/2005/8/layout/vList6"/>
    <dgm:cxn modelId="{569A259B-E39B-416B-B42F-29855514C1CE}" type="presParOf" srcId="{67F6219B-97A6-4589-AFAC-B08AD9EC3A10}" destId="{DE537106-521E-43A6-9A6C-19DECF8E2E3D}" srcOrd="2" destOrd="0" presId="urn:microsoft.com/office/officeart/2005/8/layout/vList6"/>
    <dgm:cxn modelId="{21B66E8A-3722-4CDE-B919-9464B46B1C5E}" type="presParOf" srcId="{DE537106-521E-43A6-9A6C-19DECF8E2E3D}" destId="{762F1A2D-C13F-46DD-890A-A5B6FB27FC1A}" srcOrd="0" destOrd="0" presId="urn:microsoft.com/office/officeart/2005/8/layout/vList6"/>
    <dgm:cxn modelId="{C8D7F850-5C17-4FFD-B95D-6784EB7020B2}" type="presParOf" srcId="{DE537106-521E-43A6-9A6C-19DECF8E2E3D}" destId="{E7DC3367-564B-435C-8B9D-10AAEF2ECAD0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0FB60E-5CF2-4774-B61B-A11B85ABEEE1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FEE51B0-F7C6-4EA7-97B9-4362E208B2B5}">
      <dgm:prSet phldrT="[Tekst]"/>
      <dgm:spPr/>
      <dgm:t>
        <a:bodyPr/>
        <a:lstStyle/>
        <a:p>
          <a:r>
            <a:rPr lang="pl-PL" dirty="0" smtClean="0"/>
            <a:t>wzrost umiejętności zawodowych</a:t>
          </a:r>
          <a:endParaRPr lang="pl-PL" dirty="0"/>
        </a:p>
      </dgm:t>
    </dgm:pt>
    <dgm:pt modelId="{8C83A7B3-1B1D-42F5-B127-53286BF6EFA7}" type="parTrans" cxnId="{9DEAE195-32FE-4777-8D92-29826C329232}">
      <dgm:prSet/>
      <dgm:spPr/>
      <dgm:t>
        <a:bodyPr/>
        <a:lstStyle/>
        <a:p>
          <a:endParaRPr lang="pl-PL"/>
        </a:p>
      </dgm:t>
    </dgm:pt>
    <dgm:pt modelId="{60E72D22-BAE5-487C-B96A-F57CEA09298E}" type="sibTrans" cxnId="{9DEAE195-32FE-4777-8D92-29826C329232}">
      <dgm:prSet/>
      <dgm:spPr/>
      <dgm:t>
        <a:bodyPr/>
        <a:lstStyle/>
        <a:p>
          <a:endParaRPr lang="pl-PL"/>
        </a:p>
      </dgm:t>
    </dgm:pt>
    <dgm:pt modelId="{564097EA-B78A-4FF4-81C9-38041C7E0503}">
      <dgm:prSet phldrT="[Tekst]"/>
      <dgm:spPr/>
      <dgm:t>
        <a:bodyPr/>
        <a:lstStyle/>
        <a:p>
          <a:r>
            <a:rPr lang="pl-PL" dirty="0" smtClean="0"/>
            <a:t>wzrost kompetencji językowych</a:t>
          </a:r>
          <a:endParaRPr lang="pl-PL" dirty="0"/>
        </a:p>
      </dgm:t>
    </dgm:pt>
    <dgm:pt modelId="{912C4FBC-DC97-41C3-B243-9FBE2115813C}" type="parTrans" cxnId="{5BDCCD08-5564-4188-9FBC-1C50CD0163A8}">
      <dgm:prSet/>
      <dgm:spPr/>
      <dgm:t>
        <a:bodyPr/>
        <a:lstStyle/>
        <a:p>
          <a:endParaRPr lang="pl-PL"/>
        </a:p>
      </dgm:t>
    </dgm:pt>
    <dgm:pt modelId="{49699F08-9F04-489E-8FDC-B7504385CC0F}" type="sibTrans" cxnId="{5BDCCD08-5564-4188-9FBC-1C50CD0163A8}">
      <dgm:prSet/>
      <dgm:spPr/>
      <dgm:t>
        <a:bodyPr/>
        <a:lstStyle/>
        <a:p>
          <a:endParaRPr lang="pl-PL"/>
        </a:p>
      </dgm:t>
    </dgm:pt>
    <dgm:pt modelId="{79CC22F5-830E-45E9-BD89-6B501AECDC34}">
      <dgm:prSet phldrT="[Tekst]"/>
      <dgm:spPr/>
      <dgm:t>
        <a:bodyPr/>
        <a:lstStyle/>
        <a:p>
          <a:r>
            <a:rPr lang="pl-PL" dirty="0" smtClean="0"/>
            <a:t>nowe doświadczenie kulturowe</a:t>
          </a:r>
          <a:endParaRPr lang="pl-PL" dirty="0"/>
        </a:p>
      </dgm:t>
    </dgm:pt>
    <dgm:pt modelId="{769264DE-F66E-44D4-BDF1-2B2663BD688C}" type="parTrans" cxnId="{2DC38FD4-0366-4C77-AACB-9C64A871E1C2}">
      <dgm:prSet/>
      <dgm:spPr/>
      <dgm:t>
        <a:bodyPr/>
        <a:lstStyle/>
        <a:p>
          <a:endParaRPr lang="pl-PL"/>
        </a:p>
      </dgm:t>
    </dgm:pt>
    <dgm:pt modelId="{008E1E90-89AE-4C07-ACE7-BF1D15E47425}" type="sibTrans" cxnId="{2DC38FD4-0366-4C77-AACB-9C64A871E1C2}">
      <dgm:prSet/>
      <dgm:spPr/>
      <dgm:t>
        <a:bodyPr/>
        <a:lstStyle/>
        <a:p>
          <a:endParaRPr lang="pl-PL"/>
        </a:p>
      </dgm:t>
    </dgm:pt>
    <dgm:pt modelId="{A703C127-EC0C-4224-9453-CA1EA5133223}">
      <dgm:prSet phldrT="[Tekst]"/>
      <dgm:spPr/>
      <dgm:t>
        <a:bodyPr/>
        <a:lstStyle/>
        <a:p>
          <a:r>
            <a:rPr lang="pl-PL" dirty="0" smtClean="0"/>
            <a:t>pobudzenie motywacji</a:t>
          </a:r>
          <a:endParaRPr lang="pl-PL" dirty="0"/>
        </a:p>
      </dgm:t>
    </dgm:pt>
    <dgm:pt modelId="{58E647E4-9B26-4A6C-9D40-4E94874F8274}" type="parTrans" cxnId="{6D94DC53-F71D-4869-A925-94F8B7AC78EE}">
      <dgm:prSet/>
      <dgm:spPr/>
      <dgm:t>
        <a:bodyPr/>
        <a:lstStyle/>
        <a:p>
          <a:endParaRPr lang="pl-PL"/>
        </a:p>
      </dgm:t>
    </dgm:pt>
    <dgm:pt modelId="{8A521891-3700-4AC8-86A9-CAA0CC47EF9E}" type="sibTrans" cxnId="{6D94DC53-F71D-4869-A925-94F8B7AC78EE}">
      <dgm:prSet/>
      <dgm:spPr/>
      <dgm:t>
        <a:bodyPr/>
        <a:lstStyle/>
        <a:p>
          <a:endParaRPr lang="pl-PL"/>
        </a:p>
      </dgm:t>
    </dgm:pt>
    <dgm:pt modelId="{0336B2CC-E0B5-4B16-AFD4-1E0F21868E3C}">
      <dgm:prSet phldrT="[Tekst]"/>
      <dgm:spPr/>
      <dgm:t>
        <a:bodyPr/>
        <a:lstStyle/>
        <a:p>
          <a:r>
            <a:rPr lang="pl-PL" dirty="0" smtClean="0"/>
            <a:t>wzrost samooceny</a:t>
          </a:r>
          <a:endParaRPr lang="pl-PL" dirty="0"/>
        </a:p>
      </dgm:t>
    </dgm:pt>
    <dgm:pt modelId="{BDD73CD9-804C-4F69-9820-E5397B0004EA}" type="parTrans" cxnId="{BCF07EF5-FA76-4073-82AB-69D2C6162B0E}">
      <dgm:prSet/>
      <dgm:spPr/>
      <dgm:t>
        <a:bodyPr/>
        <a:lstStyle/>
        <a:p>
          <a:endParaRPr lang="pl-PL"/>
        </a:p>
      </dgm:t>
    </dgm:pt>
    <dgm:pt modelId="{91C93626-1A49-4639-9F47-670F68445380}" type="sibTrans" cxnId="{BCF07EF5-FA76-4073-82AB-69D2C6162B0E}">
      <dgm:prSet/>
      <dgm:spPr/>
      <dgm:t>
        <a:bodyPr/>
        <a:lstStyle/>
        <a:p>
          <a:endParaRPr lang="pl-PL"/>
        </a:p>
      </dgm:t>
    </dgm:pt>
    <dgm:pt modelId="{6D5EA9FB-B4E4-44B1-834E-BE23034AACF5}">
      <dgm:prSet phldrT="[Tekst]"/>
      <dgm:spPr/>
      <dgm:t>
        <a:bodyPr/>
        <a:lstStyle/>
        <a:p>
          <a:r>
            <a:rPr lang="pl-PL" dirty="0" smtClean="0"/>
            <a:t>poznanie europejskich standardów pracy</a:t>
          </a:r>
          <a:endParaRPr lang="pl-PL" dirty="0"/>
        </a:p>
      </dgm:t>
    </dgm:pt>
    <dgm:pt modelId="{81F5FD5C-F2CF-4C4F-B1EC-32C106D49C99}" type="parTrans" cxnId="{6B4A4B60-540E-4983-BA1C-8E529228B9A6}">
      <dgm:prSet/>
      <dgm:spPr/>
      <dgm:t>
        <a:bodyPr/>
        <a:lstStyle/>
        <a:p>
          <a:endParaRPr lang="pl-PL"/>
        </a:p>
      </dgm:t>
    </dgm:pt>
    <dgm:pt modelId="{7C1BED3E-1307-4EBD-867B-61CF3C919146}" type="sibTrans" cxnId="{6B4A4B60-540E-4983-BA1C-8E529228B9A6}">
      <dgm:prSet/>
      <dgm:spPr/>
      <dgm:t>
        <a:bodyPr/>
        <a:lstStyle/>
        <a:p>
          <a:endParaRPr lang="pl-PL"/>
        </a:p>
      </dgm:t>
    </dgm:pt>
    <dgm:pt modelId="{24CCFBE9-40F8-4F11-B8A0-7DF51E18527B}">
      <dgm:prSet/>
      <dgm:spPr/>
      <dgm:t>
        <a:bodyPr/>
        <a:lstStyle/>
        <a:p>
          <a:r>
            <a:rPr lang="pl-PL" dirty="0" smtClean="0"/>
            <a:t>poprawa wyników w nauce</a:t>
          </a:r>
          <a:endParaRPr lang="pl-PL" dirty="0"/>
        </a:p>
      </dgm:t>
    </dgm:pt>
    <dgm:pt modelId="{5417DD43-4009-4350-A50A-F6C25653EB09}" type="parTrans" cxnId="{349598CC-CF4B-4137-930C-42F540D0C710}">
      <dgm:prSet/>
      <dgm:spPr/>
      <dgm:t>
        <a:bodyPr/>
        <a:lstStyle/>
        <a:p>
          <a:endParaRPr lang="pl-PL"/>
        </a:p>
      </dgm:t>
    </dgm:pt>
    <dgm:pt modelId="{D033E21D-1608-4E56-9869-7B9D2247A47B}" type="sibTrans" cxnId="{349598CC-CF4B-4137-930C-42F540D0C710}">
      <dgm:prSet/>
      <dgm:spPr/>
      <dgm:t>
        <a:bodyPr/>
        <a:lstStyle/>
        <a:p>
          <a:endParaRPr lang="pl-PL"/>
        </a:p>
      </dgm:t>
    </dgm:pt>
    <dgm:pt modelId="{C6295DD2-8E1A-4DDA-BB52-173DE8AF53CA}" type="pres">
      <dgm:prSet presAssocID="{E60FB60E-5CF2-4774-B61B-A11B85ABEEE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9C89D73-3BA2-4148-97AF-2B38BB132E3C}" type="pres">
      <dgm:prSet presAssocID="{E60FB60E-5CF2-4774-B61B-A11B85ABEEE1}" presName="cycle" presStyleCnt="0"/>
      <dgm:spPr/>
    </dgm:pt>
    <dgm:pt modelId="{1294CA4A-9BE6-4CB9-BA85-64702A5B1FD2}" type="pres">
      <dgm:prSet presAssocID="{FFEE51B0-F7C6-4EA7-97B9-4362E208B2B5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037545-28C7-47A2-AF13-3B44336E6743}" type="pres">
      <dgm:prSet presAssocID="{60E72D22-BAE5-487C-B96A-F57CEA09298E}" presName="sibTransFirstNode" presStyleLbl="bgShp" presStyleIdx="0" presStyleCnt="1"/>
      <dgm:spPr/>
      <dgm:t>
        <a:bodyPr/>
        <a:lstStyle/>
        <a:p>
          <a:endParaRPr lang="pl-PL"/>
        </a:p>
      </dgm:t>
    </dgm:pt>
    <dgm:pt modelId="{B09E8CE7-020D-4600-87CF-FDC764D6F713}" type="pres">
      <dgm:prSet presAssocID="{6D5EA9FB-B4E4-44B1-834E-BE23034AACF5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EA29AA-2A8E-454D-A2AD-D92E9C9DB95F}" type="pres">
      <dgm:prSet presAssocID="{564097EA-B78A-4FF4-81C9-38041C7E0503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163469-BE23-4810-9A7D-F9F894926E00}" type="pres">
      <dgm:prSet presAssocID="{79CC22F5-830E-45E9-BD89-6B501AECDC34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2A1603-2556-4BED-A092-B0D2C4ABF62C}" type="pres">
      <dgm:prSet presAssocID="{A703C127-EC0C-4224-9453-CA1EA5133223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E57D6A0-92A2-4851-BF1D-9FDC4BF11D37}" type="pres">
      <dgm:prSet presAssocID="{0336B2CC-E0B5-4B16-AFD4-1E0F21868E3C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D7724B-C35A-4428-86E2-85AC82EC1241}" type="pres">
      <dgm:prSet presAssocID="{24CCFBE9-40F8-4F11-B8A0-7DF51E18527B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DC38FD4-0366-4C77-AACB-9C64A871E1C2}" srcId="{E60FB60E-5CF2-4774-B61B-A11B85ABEEE1}" destId="{79CC22F5-830E-45E9-BD89-6B501AECDC34}" srcOrd="3" destOrd="0" parTransId="{769264DE-F66E-44D4-BDF1-2B2663BD688C}" sibTransId="{008E1E90-89AE-4C07-ACE7-BF1D15E47425}"/>
    <dgm:cxn modelId="{5BDCCD08-5564-4188-9FBC-1C50CD0163A8}" srcId="{E60FB60E-5CF2-4774-B61B-A11B85ABEEE1}" destId="{564097EA-B78A-4FF4-81C9-38041C7E0503}" srcOrd="2" destOrd="0" parTransId="{912C4FBC-DC97-41C3-B243-9FBE2115813C}" sibTransId="{49699F08-9F04-489E-8FDC-B7504385CC0F}"/>
    <dgm:cxn modelId="{349598CC-CF4B-4137-930C-42F540D0C710}" srcId="{E60FB60E-5CF2-4774-B61B-A11B85ABEEE1}" destId="{24CCFBE9-40F8-4F11-B8A0-7DF51E18527B}" srcOrd="6" destOrd="0" parTransId="{5417DD43-4009-4350-A50A-F6C25653EB09}" sibTransId="{D033E21D-1608-4E56-9869-7B9D2247A47B}"/>
    <dgm:cxn modelId="{CF4C2C3C-2BAA-4D93-8F2C-0322B3189BFC}" type="presOf" srcId="{FFEE51B0-F7C6-4EA7-97B9-4362E208B2B5}" destId="{1294CA4A-9BE6-4CB9-BA85-64702A5B1FD2}" srcOrd="0" destOrd="0" presId="urn:microsoft.com/office/officeart/2005/8/layout/cycle3"/>
    <dgm:cxn modelId="{5647FFBA-693C-4B39-8AE0-84510A8A601F}" type="presOf" srcId="{564097EA-B78A-4FF4-81C9-38041C7E0503}" destId="{D3EA29AA-2A8E-454D-A2AD-D92E9C9DB95F}" srcOrd="0" destOrd="0" presId="urn:microsoft.com/office/officeart/2005/8/layout/cycle3"/>
    <dgm:cxn modelId="{6D94DC53-F71D-4869-A925-94F8B7AC78EE}" srcId="{E60FB60E-5CF2-4774-B61B-A11B85ABEEE1}" destId="{A703C127-EC0C-4224-9453-CA1EA5133223}" srcOrd="4" destOrd="0" parTransId="{58E647E4-9B26-4A6C-9D40-4E94874F8274}" sibTransId="{8A521891-3700-4AC8-86A9-CAA0CC47EF9E}"/>
    <dgm:cxn modelId="{913A03E3-12A6-43F4-B8AD-23C5C837A22D}" type="presOf" srcId="{24CCFBE9-40F8-4F11-B8A0-7DF51E18527B}" destId="{9AD7724B-C35A-4428-86E2-85AC82EC1241}" srcOrd="0" destOrd="0" presId="urn:microsoft.com/office/officeart/2005/8/layout/cycle3"/>
    <dgm:cxn modelId="{C10695FA-44AB-412E-9B34-121CE33B9AC9}" type="presOf" srcId="{6D5EA9FB-B4E4-44B1-834E-BE23034AACF5}" destId="{B09E8CE7-020D-4600-87CF-FDC764D6F713}" srcOrd="0" destOrd="0" presId="urn:microsoft.com/office/officeart/2005/8/layout/cycle3"/>
    <dgm:cxn modelId="{15C59715-F662-4CDA-AA31-AD159308B269}" type="presOf" srcId="{60E72D22-BAE5-487C-B96A-F57CEA09298E}" destId="{AA037545-28C7-47A2-AF13-3B44336E6743}" srcOrd="0" destOrd="0" presId="urn:microsoft.com/office/officeart/2005/8/layout/cycle3"/>
    <dgm:cxn modelId="{0B92B63D-D46C-4910-A86E-C40E0A8446A1}" type="presOf" srcId="{A703C127-EC0C-4224-9453-CA1EA5133223}" destId="{0F2A1603-2556-4BED-A092-B0D2C4ABF62C}" srcOrd="0" destOrd="0" presId="urn:microsoft.com/office/officeart/2005/8/layout/cycle3"/>
    <dgm:cxn modelId="{6B4A4B60-540E-4983-BA1C-8E529228B9A6}" srcId="{E60FB60E-5CF2-4774-B61B-A11B85ABEEE1}" destId="{6D5EA9FB-B4E4-44B1-834E-BE23034AACF5}" srcOrd="1" destOrd="0" parTransId="{81F5FD5C-F2CF-4C4F-B1EC-32C106D49C99}" sibTransId="{7C1BED3E-1307-4EBD-867B-61CF3C919146}"/>
    <dgm:cxn modelId="{9DEAE195-32FE-4777-8D92-29826C329232}" srcId="{E60FB60E-5CF2-4774-B61B-A11B85ABEEE1}" destId="{FFEE51B0-F7C6-4EA7-97B9-4362E208B2B5}" srcOrd="0" destOrd="0" parTransId="{8C83A7B3-1B1D-42F5-B127-53286BF6EFA7}" sibTransId="{60E72D22-BAE5-487C-B96A-F57CEA09298E}"/>
    <dgm:cxn modelId="{BCF07EF5-FA76-4073-82AB-69D2C6162B0E}" srcId="{E60FB60E-5CF2-4774-B61B-A11B85ABEEE1}" destId="{0336B2CC-E0B5-4B16-AFD4-1E0F21868E3C}" srcOrd="5" destOrd="0" parTransId="{BDD73CD9-804C-4F69-9820-E5397B0004EA}" sibTransId="{91C93626-1A49-4639-9F47-670F68445380}"/>
    <dgm:cxn modelId="{4DDCCAB6-7DC7-4895-8C63-F9094B1639D7}" type="presOf" srcId="{0336B2CC-E0B5-4B16-AFD4-1E0F21868E3C}" destId="{0E57D6A0-92A2-4851-BF1D-9FDC4BF11D37}" srcOrd="0" destOrd="0" presId="urn:microsoft.com/office/officeart/2005/8/layout/cycle3"/>
    <dgm:cxn modelId="{62D01AB8-4E8F-461A-8792-0A89AF122C3D}" type="presOf" srcId="{79CC22F5-830E-45E9-BD89-6B501AECDC34}" destId="{5B163469-BE23-4810-9A7D-F9F894926E00}" srcOrd="0" destOrd="0" presId="urn:microsoft.com/office/officeart/2005/8/layout/cycle3"/>
    <dgm:cxn modelId="{696FEC39-FF91-4289-92C7-D27ADC1EE6E6}" type="presOf" srcId="{E60FB60E-5CF2-4774-B61B-A11B85ABEEE1}" destId="{C6295DD2-8E1A-4DDA-BB52-173DE8AF53CA}" srcOrd="0" destOrd="0" presId="urn:microsoft.com/office/officeart/2005/8/layout/cycle3"/>
    <dgm:cxn modelId="{EB71E440-7B18-4D05-A5F7-FE2AE45A2B54}" type="presParOf" srcId="{C6295DD2-8E1A-4DDA-BB52-173DE8AF53CA}" destId="{B9C89D73-3BA2-4148-97AF-2B38BB132E3C}" srcOrd="0" destOrd="0" presId="urn:microsoft.com/office/officeart/2005/8/layout/cycle3"/>
    <dgm:cxn modelId="{61B74B1D-2A8A-4C00-A45E-0A3410FCBA05}" type="presParOf" srcId="{B9C89D73-3BA2-4148-97AF-2B38BB132E3C}" destId="{1294CA4A-9BE6-4CB9-BA85-64702A5B1FD2}" srcOrd="0" destOrd="0" presId="urn:microsoft.com/office/officeart/2005/8/layout/cycle3"/>
    <dgm:cxn modelId="{F1B6E849-0CC5-4F48-B427-4666C8C0C5DB}" type="presParOf" srcId="{B9C89D73-3BA2-4148-97AF-2B38BB132E3C}" destId="{AA037545-28C7-47A2-AF13-3B44336E6743}" srcOrd="1" destOrd="0" presId="urn:microsoft.com/office/officeart/2005/8/layout/cycle3"/>
    <dgm:cxn modelId="{79FE93DF-3850-4581-9806-219BBDD273B8}" type="presParOf" srcId="{B9C89D73-3BA2-4148-97AF-2B38BB132E3C}" destId="{B09E8CE7-020D-4600-87CF-FDC764D6F713}" srcOrd="2" destOrd="0" presId="urn:microsoft.com/office/officeart/2005/8/layout/cycle3"/>
    <dgm:cxn modelId="{ABA67BD4-2FF6-449E-BDEF-2D74B6B190B8}" type="presParOf" srcId="{B9C89D73-3BA2-4148-97AF-2B38BB132E3C}" destId="{D3EA29AA-2A8E-454D-A2AD-D92E9C9DB95F}" srcOrd="3" destOrd="0" presId="urn:microsoft.com/office/officeart/2005/8/layout/cycle3"/>
    <dgm:cxn modelId="{FC564253-7A2C-4FBC-A497-9CEDFCD17FA9}" type="presParOf" srcId="{B9C89D73-3BA2-4148-97AF-2B38BB132E3C}" destId="{5B163469-BE23-4810-9A7D-F9F894926E00}" srcOrd="4" destOrd="0" presId="urn:microsoft.com/office/officeart/2005/8/layout/cycle3"/>
    <dgm:cxn modelId="{02F2969E-82DF-4E51-8F2F-2C07D474AB40}" type="presParOf" srcId="{B9C89D73-3BA2-4148-97AF-2B38BB132E3C}" destId="{0F2A1603-2556-4BED-A092-B0D2C4ABF62C}" srcOrd="5" destOrd="0" presId="urn:microsoft.com/office/officeart/2005/8/layout/cycle3"/>
    <dgm:cxn modelId="{5F0ECC6F-5740-40A3-BEAA-A95A0EBF78E4}" type="presParOf" srcId="{B9C89D73-3BA2-4148-97AF-2B38BB132E3C}" destId="{0E57D6A0-92A2-4851-BF1D-9FDC4BF11D37}" srcOrd="6" destOrd="0" presId="urn:microsoft.com/office/officeart/2005/8/layout/cycle3"/>
    <dgm:cxn modelId="{C15AAB3B-E3A4-4307-925F-489B40147783}" type="presParOf" srcId="{B9C89D73-3BA2-4148-97AF-2B38BB132E3C}" destId="{9AD7724B-C35A-4428-86E2-85AC82EC1241}" srcOrd="7" destOrd="0" presId="urn:microsoft.com/office/officeart/2005/8/layout/cycle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15EC88B-12AF-4C2F-B5F4-6A8F0BBC424C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D32B29B-30D2-4EE7-977B-447F5A4D117C}">
      <dgm:prSet phldrT="[Tekst]"/>
      <dgm:spPr/>
      <dgm:t>
        <a:bodyPr/>
        <a:lstStyle/>
        <a:p>
          <a:r>
            <a:rPr lang="pl-PL" dirty="0" smtClean="0"/>
            <a:t>Projekty uczniowskie</a:t>
          </a:r>
        </a:p>
        <a:p>
          <a:r>
            <a:rPr lang="pl-PL" dirty="0" smtClean="0"/>
            <a:t>Kształcenie zawodowe</a:t>
          </a:r>
          <a:endParaRPr lang="pl-PL" dirty="0"/>
        </a:p>
      </dgm:t>
    </dgm:pt>
    <dgm:pt modelId="{BD840D2C-56C6-4EB0-B414-6D423C30697B}" type="parTrans" cxnId="{2DAFE2B2-710A-43DC-905A-C8D1362C1C9E}">
      <dgm:prSet/>
      <dgm:spPr/>
      <dgm:t>
        <a:bodyPr/>
        <a:lstStyle/>
        <a:p>
          <a:endParaRPr lang="pl-PL"/>
        </a:p>
      </dgm:t>
    </dgm:pt>
    <dgm:pt modelId="{B1C371C4-AF27-4081-93A6-0614D58339D2}" type="sibTrans" cxnId="{2DAFE2B2-710A-43DC-905A-C8D1362C1C9E}">
      <dgm:prSet/>
      <dgm:spPr/>
      <dgm:t>
        <a:bodyPr/>
        <a:lstStyle/>
        <a:p>
          <a:endParaRPr lang="pl-PL"/>
        </a:p>
      </dgm:t>
    </dgm:pt>
    <dgm:pt modelId="{D5E669AE-D46D-43FB-ACA2-A0A5BA6B9861}">
      <dgm:prSet phldrT="[Tekst]"/>
      <dgm:spPr/>
      <dgm:t>
        <a:bodyPr/>
        <a:lstStyle/>
        <a:p>
          <a:r>
            <a:rPr lang="pl-PL" dirty="0" smtClean="0"/>
            <a:t>Staże zagraniczne – teoria w praktyce</a:t>
          </a:r>
        </a:p>
        <a:p>
          <a:r>
            <a:rPr lang="pl-PL" dirty="0" smtClean="0"/>
            <a:t>Niemcy </a:t>
          </a:r>
        </a:p>
        <a:p>
          <a:r>
            <a:rPr lang="pl-PL" b="1" dirty="0" smtClean="0"/>
            <a:t>200  000 PLN</a:t>
          </a:r>
          <a:endParaRPr lang="pl-PL" b="1" dirty="0"/>
        </a:p>
      </dgm:t>
    </dgm:pt>
    <dgm:pt modelId="{F47CD46A-618D-4CBA-91A3-0678424E3C76}" type="parTrans" cxnId="{6F8DE24A-4C80-469A-8103-8D3571614F44}">
      <dgm:prSet/>
      <dgm:spPr/>
      <dgm:t>
        <a:bodyPr/>
        <a:lstStyle/>
        <a:p>
          <a:endParaRPr lang="pl-PL"/>
        </a:p>
      </dgm:t>
    </dgm:pt>
    <dgm:pt modelId="{C6736992-BC20-48AC-A220-9D259451F30C}" type="sibTrans" cxnId="{6F8DE24A-4C80-469A-8103-8D3571614F44}">
      <dgm:prSet/>
      <dgm:spPr/>
      <dgm:t>
        <a:bodyPr/>
        <a:lstStyle/>
        <a:p>
          <a:endParaRPr lang="pl-PL"/>
        </a:p>
      </dgm:t>
    </dgm:pt>
    <dgm:pt modelId="{6EBE2524-3517-4E2A-97BB-6CC4A8689EE1}">
      <dgm:prSet phldrT="[Tekst]"/>
      <dgm:spPr/>
      <dgm:t>
        <a:bodyPr/>
        <a:lstStyle/>
        <a:p>
          <a:r>
            <a:rPr lang="pl-PL" dirty="0" smtClean="0"/>
            <a:t>Praktyki zagraniczne. Europejska jakość – profesjonalne doświadczenie</a:t>
          </a:r>
        </a:p>
        <a:p>
          <a:r>
            <a:rPr lang="pl-PL" dirty="0" smtClean="0"/>
            <a:t>Włochy</a:t>
          </a:r>
        </a:p>
        <a:p>
          <a:r>
            <a:rPr lang="pl-PL" b="1" dirty="0" smtClean="0"/>
            <a:t>270 000 PLN</a:t>
          </a:r>
          <a:endParaRPr lang="pl-PL" b="1" dirty="0"/>
        </a:p>
      </dgm:t>
    </dgm:pt>
    <dgm:pt modelId="{0CE6862C-5B2F-424F-97B0-E769B6757050}" type="parTrans" cxnId="{1DD27F88-E35F-4698-B5C2-E95A8EC6A4B8}">
      <dgm:prSet/>
      <dgm:spPr/>
      <dgm:t>
        <a:bodyPr/>
        <a:lstStyle/>
        <a:p>
          <a:endParaRPr lang="pl-PL"/>
        </a:p>
      </dgm:t>
    </dgm:pt>
    <dgm:pt modelId="{1C73CE9D-D27F-4B51-AC0F-40C918CAAA2C}" type="sibTrans" cxnId="{1DD27F88-E35F-4698-B5C2-E95A8EC6A4B8}">
      <dgm:prSet/>
      <dgm:spPr/>
      <dgm:t>
        <a:bodyPr/>
        <a:lstStyle/>
        <a:p>
          <a:endParaRPr lang="pl-PL"/>
        </a:p>
      </dgm:t>
    </dgm:pt>
    <dgm:pt modelId="{46524E4A-CCF4-430D-9A47-787D136FE65E}">
      <dgm:prSet phldrT="[Tekst]"/>
      <dgm:spPr/>
      <dgm:t>
        <a:bodyPr/>
        <a:lstStyle/>
        <a:p>
          <a:r>
            <a:rPr lang="pl-PL" dirty="0" smtClean="0"/>
            <a:t>Projekty dla kadry </a:t>
          </a:r>
          <a:endParaRPr lang="pl-PL" dirty="0"/>
        </a:p>
      </dgm:t>
    </dgm:pt>
    <dgm:pt modelId="{DF35F674-64AD-44FD-91E4-12B181A15CC0}" type="parTrans" cxnId="{78A2540B-22E5-4F65-88C5-FC4ECAC087C4}">
      <dgm:prSet/>
      <dgm:spPr/>
      <dgm:t>
        <a:bodyPr/>
        <a:lstStyle/>
        <a:p>
          <a:endParaRPr lang="pl-PL"/>
        </a:p>
      </dgm:t>
    </dgm:pt>
    <dgm:pt modelId="{73029A07-7B30-429F-B7C3-6EF424C880C6}" type="sibTrans" cxnId="{78A2540B-22E5-4F65-88C5-FC4ECAC087C4}">
      <dgm:prSet/>
      <dgm:spPr/>
      <dgm:t>
        <a:bodyPr/>
        <a:lstStyle/>
        <a:p>
          <a:endParaRPr lang="pl-PL"/>
        </a:p>
      </dgm:t>
    </dgm:pt>
    <dgm:pt modelId="{F8D57539-5E00-4AD9-BB58-0ED8031AA769}">
      <dgm:prSet phldrT="[Tekst]"/>
      <dgm:spPr/>
      <dgm:t>
        <a:bodyPr/>
        <a:lstStyle/>
        <a:p>
          <a:r>
            <a:rPr lang="pl-PL" dirty="0" smtClean="0"/>
            <a:t>Edukacja językowa szansą na rozwój szkoły</a:t>
          </a:r>
        </a:p>
        <a:p>
          <a:r>
            <a:rPr lang="pl-PL" b="1" dirty="0" smtClean="0"/>
            <a:t>50 000 PLN</a:t>
          </a:r>
          <a:endParaRPr lang="pl-PL" b="1" dirty="0"/>
        </a:p>
      </dgm:t>
    </dgm:pt>
    <dgm:pt modelId="{725F49CE-9DCA-49C8-B40D-DE189A33190B}" type="parTrans" cxnId="{B14779F9-A352-4289-AC77-20B97244B72F}">
      <dgm:prSet/>
      <dgm:spPr/>
      <dgm:t>
        <a:bodyPr/>
        <a:lstStyle/>
        <a:p>
          <a:endParaRPr lang="pl-PL"/>
        </a:p>
      </dgm:t>
    </dgm:pt>
    <dgm:pt modelId="{D3EFB345-F338-4F50-820D-D4B64795C5DC}" type="sibTrans" cxnId="{B14779F9-A352-4289-AC77-20B97244B72F}">
      <dgm:prSet/>
      <dgm:spPr/>
      <dgm:t>
        <a:bodyPr/>
        <a:lstStyle/>
        <a:p>
          <a:endParaRPr lang="pl-PL"/>
        </a:p>
      </dgm:t>
    </dgm:pt>
    <dgm:pt modelId="{2A981AA9-74FD-4669-B37F-C94B5D1D07CE}">
      <dgm:prSet phldrT="[Tekst]"/>
      <dgm:spPr/>
      <dgm:t>
        <a:bodyPr/>
        <a:lstStyle/>
        <a:p>
          <a:r>
            <a:rPr lang="pl-PL" dirty="0" smtClean="0"/>
            <a:t>Budowanie szkoły przyszłości na językach teraźniejszości</a:t>
          </a:r>
        </a:p>
        <a:p>
          <a:r>
            <a:rPr lang="pl-PL" b="1" dirty="0" smtClean="0"/>
            <a:t>125 000 PLN</a:t>
          </a:r>
          <a:endParaRPr lang="pl-PL" b="1" dirty="0"/>
        </a:p>
      </dgm:t>
    </dgm:pt>
    <dgm:pt modelId="{833D9ACE-436D-423C-98FB-E2B809755CE2}" type="parTrans" cxnId="{552E8597-B4E7-4D88-9E8B-A9C864A973EB}">
      <dgm:prSet/>
      <dgm:spPr/>
      <dgm:t>
        <a:bodyPr/>
        <a:lstStyle/>
        <a:p>
          <a:endParaRPr lang="pl-PL"/>
        </a:p>
      </dgm:t>
    </dgm:pt>
    <dgm:pt modelId="{41256542-6349-4038-9519-B81F5C521A4E}" type="sibTrans" cxnId="{552E8597-B4E7-4D88-9E8B-A9C864A973EB}">
      <dgm:prSet/>
      <dgm:spPr/>
      <dgm:t>
        <a:bodyPr/>
        <a:lstStyle/>
        <a:p>
          <a:endParaRPr lang="pl-PL"/>
        </a:p>
      </dgm:t>
    </dgm:pt>
    <dgm:pt modelId="{6BD28610-506D-414E-A37A-FE64D3ED8F1F}">
      <dgm:prSet phldrT="[Tekst]"/>
      <dgm:spPr/>
      <dgm:t>
        <a:bodyPr/>
        <a:lstStyle/>
        <a:p>
          <a:r>
            <a:rPr lang="pl-PL" dirty="0" smtClean="0"/>
            <a:t>Staże zagraniczne – droga do kariery</a:t>
          </a:r>
        </a:p>
        <a:p>
          <a:r>
            <a:rPr lang="pl-PL" dirty="0" smtClean="0"/>
            <a:t>Włochy</a:t>
          </a:r>
        </a:p>
        <a:p>
          <a:r>
            <a:rPr lang="pl-PL" b="1" dirty="0" smtClean="0"/>
            <a:t> 333 000 PLN</a:t>
          </a:r>
          <a:endParaRPr lang="pl-PL" b="1" dirty="0"/>
        </a:p>
      </dgm:t>
    </dgm:pt>
    <dgm:pt modelId="{C45CB62F-A263-4953-879B-C51A857AFE79}" type="parTrans" cxnId="{0BDEE47B-0CC2-4F04-A911-8B9D17840D84}">
      <dgm:prSet/>
      <dgm:spPr/>
      <dgm:t>
        <a:bodyPr/>
        <a:lstStyle/>
        <a:p>
          <a:endParaRPr lang="pl-PL"/>
        </a:p>
      </dgm:t>
    </dgm:pt>
    <dgm:pt modelId="{5E0A7352-00E8-439A-96BA-B7FDA75980EF}" type="sibTrans" cxnId="{0BDEE47B-0CC2-4F04-A911-8B9D17840D84}">
      <dgm:prSet/>
      <dgm:spPr/>
      <dgm:t>
        <a:bodyPr/>
        <a:lstStyle/>
        <a:p>
          <a:endParaRPr lang="pl-PL"/>
        </a:p>
      </dgm:t>
    </dgm:pt>
    <dgm:pt modelId="{48BE33DF-0E08-46C5-B892-AC621AF0EA72}">
      <dgm:prSet phldrT="[Tekst]"/>
      <dgm:spPr/>
      <dgm:t>
        <a:bodyPr/>
        <a:lstStyle/>
        <a:p>
          <a:r>
            <a:rPr lang="pl-PL" dirty="0" smtClean="0"/>
            <a:t>Projekty uczniowskie</a:t>
          </a:r>
        </a:p>
        <a:p>
          <a:r>
            <a:rPr lang="pl-PL" dirty="0" smtClean="0"/>
            <a:t>Kształcenie ogólne</a:t>
          </a:r>
          <a:endParaRPr lang="pl-PL" dirty="0"/>
        </a:p>
      </dgm:t>
    </dgm:pt>
    <dgm:pt modelId="{DC3D687B-AAD4-4179-B2BA-A15A719A5911}" type="parTrans" cxnId="{52EBBB1E-9CEC-4337-B155-9DA476807709}">
      <dgm:prSet/>
      <dgm:spPr/>
      <dgm:t>
        <a:bodyPr/>
        <a:lstStyle/>
        <a:p>
          <a:endParaRPr lang="pl-PL"/>
        </a:p>
      </dgm:t>
    </dgm:pt>
    <dgm:pt modelId="{EAAF4A16-A369-49CD-B761-3327C85CE88A}" type="sibTrans" cxnId="{52EBBB1E-9CEC-4337-B155-9DA476807709}">
      <dgm:prSet/>
      <dgm:spPr/>
      <dgm:t>
        <a:bodyPr/>
        <a:lstStyle/>
        <a:p>
          <a:endParaRPr lang="pl-PL"/>
        </a:p>
      </dgm:t>
    </dgm:pt>
    <dgm:pt modelId="{6C5213BB-AF23-4F3E-BDED-64C3EF3D7988}">
      <dgm:prSet phldrT="[Tekst]"/>
      <dgm:spPr/>
      <dgm:t>
        <a:bodyPr/>
        <a:lstStyle/>
        <a:p>
          <a:r>
            <a:rPr lang="pl-PL" b="1" dirty="0" smtClean="0"/>
            <a:t>Praktyki zagraniczne- kluczem do sukcesu Grecja –Kreta</a:t>
          </a:r>
        </a:p>
        <a:p>
          <a:r>
            <a:rPr lang="pl-PL" b="1" dirty="0" smtClean="0"/>
            <a:t> 315 000 PLN</a:t>
          </a:r>
          <a:endParaRPr lang="pl-PL" b="1" dirty="0"/>
        </a:p>
      </dgm:t>
    </dgm:pt>
    <dgm:pt modelId="{98C87F3C-9C77-4659-88B8-86A305385C9E}" type="parTrans" cxnId="{A27BFFFC-0987-47C9-AB6B-21F9EDEDA0C2}">
      <dgm:prSet/>
      <dgm:spPr/>
      <dgm:t>
        <a:bodyPr/>
        <a:lstStyle/>
        <a:p>
          <a:endParaRPr lang="pl-PL"/>
        </a:p>
      </dgm:t>
    </dgm:pt>
    <dgm:pt modelId="{4BD82B75-E010-404A-8164-0F50B5AE37E9}" type="sibTrans" cxnId="{A27BFFFC-0987-47C9-AB6B-21F9EDEDA0C2}">
      <dgm:prSet/>
      <dgm:spPr/>
      <dgm:t>
        <a:bodyPr/>
        <a:lstStyle/>
        <a:p>
          <a:endParaRPr lang="pl-PL"/>
        </a:p>
      </dgm:t>
    </dgm:pt>
    <dgm:pt modelId="{A53B7BDC-BD5D-4BA1-9E8F-D81D821AE796}">
      <dgm:prSet phldrT="[Tekst]"/>
      <dgm:spPr/>
      <dgm:t>
        <a:bodyPr/>
        <a:lstStyle/>
        <a:p>
          <a:r>
            <a:rPr lang="pl-PL" dirty="0" smtClean="0"/>
            <a:t>Wykorzystanie dziedzictwa kulturowego dla rozwoju przedsiębiorczości                         Polska, Włochy, Hiszpania, Portugalia, Turcja  </a:t>
          </a:r>
          <a:r>
            <a:rPr lang="pl-PL" b="1" dirty="0" smtClean="0"/>
            <a:t>160  000 PLN</a:t>
          </a:r>
          <a:endParaRPr lang="pl-PL" dirty="0"/>
        </a:p>
      </dgm:t>
    </dgm:pt>
    <dgm:pt modelId="{68B81944-349E-4D21-B1F3-146F2FED5B0E}" type="parTrans" cxnId="{E7B5F7B8-C2D9-47CF-B93A-614C01A2BCFD}">
      <dgm:prSet/>
      <dgm:spPr/>
    </dgm:pt>
    <dgm:pt modelId="{23EE3D17-1CFF-414C-922F-1CB6B60BBDEC}" type="sibTrans" cxnId="{E7B5F7B8-C2D9-47CF-B93A-614C01A2BCFD}">
      <dgm:prSet/>
      <dgm:spPr/>
    </dgm:pt>
    <dgm:pt modelId="{51039B38-C775-4CFF-898C-9812CD6E78F2}">
      <dgm:prSet phldrT="[Tekst]"/>
      <dgm:spPr/>
      <dgm:t>
        <a:bodyPr/>
        <a:lstStyle/>
        <a:p>
          <a:r>
            <a:rPr lang="pl-PL" dirty="0" smtClean="0"/>
            <a:t>Paszport do Europy                                       Polska, Grecja, Hiszpania                                   </a:t>
          </a:r>
          <a:r>
            <a:rPr lang="pl-PL" b="1" dirty="0" smtClean="0"/>
            <a:t>130 000 PLN</a:t>
          </a:r>
          <a:endParaRPr lang="pl-PL" dirty="0" smtClean="0"/>
        </a:p>
        <a:p>
          <a:r>
            <a:rPr lang="pl-PL" dirty="0" smtClean="0"/>
            <a:t> </a:t>
          </a:r>
          <a:endParaRPr lang="pl-PL" dirty="0"/>
        </a:p>
      </dgm:t>
    </dgm:pt>
    <dgm:pt modelId="{E4CB871E-1AB8-4ECF-916C-349B87035C52}" type="parTrans" cxnId="{F09A81E2-760B-4370-A010-9DD7C8FEEEB8}">
      <dgm:prSet/>
      <dgm:spPr/>
    </dgm:pt>
    <dgm:pt modelId="{1453C7CF-728C-428A-99E3-D22AABA59588}" type="sibTrans" cxnId="{F09A81E2-760B-4370-A010-9DD7C8FEEEB8}">
      <dgm:prSet/>
      <dgm:spPr/>
    </dgm:pt>
    <dgm:pt modelId="{6D365F9B-88DB-4550-9EC7-E3234DD3A5BD}" type="pres">
      <dgm:prSet presAssocID="{615EC88B-12AF-4C2F-B5F4-6A8F0BBC424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10FAE72-B1A6-4D4A-ADD8-CCD8085070A5}" type="pres">
      <dgm:prSet presAssocID="{3D32B29B-30D2-4EE7-977B-447F5A4D117C}" presName="compNode" presStyleCnt="0"/>
      <dgm:spPr/>
    </dgm:pt>
    <dgm:pt modelId="{F14AB4A2-9079-4F8A-AE61-A581C80B4156}" type="pres">
      <dgm:prSet presAssocID="{3D32B29B-30D2-4EE7-977B-447F5A4D117C}" presName="aNode" presStyleLbl="bgShp" presStyleIdx="0" presStyleCnt="3"/>
      <dgm:spPr/>
      <dgm:t>
        <a:bodyPr/>
        <a:lstStyle/>
        <a:p>
          <a:endParaRPr lang="pl-PL"/>
        </a:p>
      </dgm:t>
    </dgm:pt>
    <dgm:pt modelId="{DF98504A-EAEB-4E92-B6F1-6675FED931D7}" type="pres">
      <dgm:prSet presAssocID="{3D32B29B-30D2-4EE7-977B-447F5A4D117C}" presName="textNode" presStyleLbl="bgShp" presStyleIdx="0" presStyleCnt="3"/>
      <dgm:spPr/>
      <dgm:t>
        <a:bodyPr/>
        <a:lstStyle/>
        <a:p>
          <a:endParaRPr lang="pl-PL"/>
        </a:p>
      </dgm:t>
    </dgm:pt>
    <dgm:pt modelId="{8EC0148A-E659-4829-A457-23CD22500BE3}" type="pres">
      <dgm:prSet presAssocID="{3D32B29B-30D2-4EE7-977B-447F5A4D117C}" presName="compChildNode" presStyleCnt="0"/>
      <dgm:spPr/>
    </dgm:pt>
    <dgm:pt modelId="{4B665F9F-27A7-44E0-8353-9F73BC350850}" type="pres">
      <dgm:prSet presAssocID="{3D32B29B-30D2-4EE7-977B-447F5A4D117C}" presName="theInnerList" presStyleCnt="0"/>
      <dgm:spPr/>
    </dgm:pt>
    <dgm:pt modelId="{4CA9A1D8-AD19-4763-B72A-B8BE4D15B3B4}" type="pres">
      <dgm:prSet presAssocID="{D5E669AE-D46D-43FB-ACA2-A0A5BA6B9861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210455-356C-4DAB-ADE7-5A7638457888}" type="pres">
      <dgm:prSet presAssocID="{D5E669AE-D46D-43FB-ACA2-A0A5BA6B9861}" presName="aSpace2" presStyleCnt="0"/>
      <dgm:spPr/>
    </dgm:pt>
    <dgm:pt modelId="{63144EAE-87E2-4D25-A310-5D0D74B4F041}" type="pres">
      <dgm:prSet presAssocID="{6EBE2524-3517-4E2A-97BB-6CC4A8689EE1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F337A01-45C3-411F-A573-79B77CEF8C29}" type="pres">
      <dgm:prSet presAssocID="{6EBE2524-3517-4E2A-97BB-6CC4A8689EE1}" presName="aSpace2" presStyleCnt="0"/>
      <dgm:spPr/>
    </dgm:pt>
    <dgm:pt modelId="{03F2430C-EF5D-4F73-AE08-08192696EA97}" type="pres">
      <dgm:prSet presAssocID="{6BD28610-506D-414E-A37A-FE64D3ED8F1F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9AC966-CC89-4A19-BF8D-7751F773AF32}" type="pres">
      <dgm:prSet presAssocID="{6BD28610-506D-414E-A37A-FE64D3ED8F1F}" presName="aSpace2" presStyleCnt="0"/>
      <dgm:spPr/>
    </dgm:pt>
    <dgm:pt modelId="{D431C29F-BDD3-4660-85D9-B81D34DBBB8F}" type="pres">
      <dgm:prSet presAssocID="{6C5213BB-AF23-4F3E-BDED-64C3EF3D7988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1CD4B4-C2C4-4D6D-8F10-C30D51DE1A26}" type="pres">
      <dgm:prSet presAssocID="{3D32B29B-30D2-4EE7-977B-447F5A4D117C}" presName="aSpace" presStyleCnt="0"/>
      <dgm:spPr/>
    </dgm:pt>
    <dgm:pt modelId="{21ED9592-1380-4DAE-A707-6B6EAB64C5EB}" type="pres">
      <dgm:prSet presAssocID="{46524E4A-CCF4-430D-9A47-787D136FE65E}" presName="compNode" presStyleCnt="0"/>
      <dgm:spPr/>
    </dgm:pt>
    <dgm:pt modelId="{F977ECC3-53D7-4642-B3C6-7256EC228E3C}" type="pres">
      <dgm:prSet presAssocID="{46524E4A-CCF4-430D-9A47-787D136FE65E}" presName="aNode" presStyleLbl="bgShp" presStyleIdx="1" presStyleCnt="3"/>
      <dgm:spPr/>
      <dgm:t>
        <a:bodyPr/>
        <a:lstStyle/>
        <a:p>
          <a:endParaRPr lang="pl-PL"/>
        </a:p>
      </dgm:t>
    </dgm:pt>
    <dgm:pt modelId="{EE2CA4B5-BA16-42EC-BD79-52E22CD98A48}" type="pres">
      <dgm:prSet presAssocID="{46524E4A-CCF4-430D-9A47-787D136FE65E}" presName="textNode" presStyleLbl="bgShp" presStyleIdx="1" presStyleCnt="3"/>
      <dgm:spPr/>
      <dgm:t>
        <a:bodyPr/>
        <a:lstStyle/>
        <a:p>
          <a:endParaRPr lang="pl-PL"/>
        </a:p>
      </dgm:t>
    </dgm:pt>
    <dgm:pt modelId="{A4603A48-CEE2-49A2-948D-DDC62941CE22}" type="pres">
      <dgm:prSet presAssocID="{46524E4A-CCF4-430D-9A47-787D136FE65E}" presName="compChildNode" presStyleCnt="0"/>
      <dgm:spPr/>
    </dgm:pt>
    <dgm:pt modelId="{10762C75-5C30-45F7-A5D1-D85AEBC4270A}" type="pres">
      <dgm:prSet presAssocID="{46524E4A-CCF4-430D-9A47-787D136FE65E}" presName="theInnerList" presStyleCnt="0"/>
      <dgm:spPr/>
    </dgm:pt>
    <dgm:pt modelId="{7F264926-D92B-4B10-A5B9-0E198CCD5EB8}" type="pres">
      <dgm:prSet presAssocID="{F8D57539-5E00-4AD9-BB58-0ED8031AA769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12192E-0EE7-4A53-A41E-94AED7FB3097}" type="pres">
      <dgm:prSet presAssocID="{F8D57539-5E00-4AD9-BB58-0ED8031AA769}" presName="aSpace2" presStyleCnt="0"/>
      <dgm:spPr/>
    </dgm:pt>
    <dgm:pt modelId="{EF950E8E-7DEA-4A7F-BFC1-8EDDDDE6297E}" type="pres">
      <dgm:prSet presAssocID="{2A981AA9-74FD-4669-B37F-C94B5D1D07CE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FEE880-D1AA-4F3A-A060-87602D335725}" type="pres">
      <dgm:prSet presAssocID="{46524E4A-CCF4-430D-9A47-787D136FE65E}" presName="aSpace" presStyleCnt="0"/>
      <dgm:spPr/>
    </dgm:pt>
    <dgm:pt modelId="{A15CFBBB-FE44-481E-9EAB-2DACB809F64F}" type="pres">
      <dgm:prSet presAssocID="{48BE33DF-0E08-46C5-B892-AC621AF0EA72}" presName="compNode" presStyleCnt="0"/>
      <dgm:spPr/>
    </dgm:pt>
    <dgm:pt modelId="{312CE301-40B2-4B7F-A9CB-93D7F1D98813}" type="pres">
      <dgm:prSet presAssocID="{48BE33DF-0E08-46C5-B892-AC621AF0EA72}" presName="aNode" presStyleLbl="bgShp" presStyleIdx="2" presStyleCnt="3" custLinFactNeighborX="-1"/>
      <dgm:spPr/>
      <dgm:t>
        <a:bodyPr/>
        <a:lstStyle/>
        <a:p>
          <a:endParaRPr lang="pl-PL"/>
        </a:p>
      </dgm:t>
    </dgm:pt>
    <dgm:pt modelId="{9798E216-5431-4701-B89E-B66C3F847333}" type="pres">
      <dgm:prSet presAssocID="{48BE33DF-0E08-46C5-B892-AC621AF0EA72}" presName="textNode" presStyleLbl="bgShp" presStyleIdx="2" presStyleCnt="3"/>
      <dgm:spPr/>
      <dgm:t>
        <a:bodyPr/>
        <a:lstStyle/>
        <a:p>
          <a:endParaRPr lang="pl-PL"/>
        </a:p>
      </dgm:t>
    </dgm:pt>
    <dgm:pt modelId="{CB14AC6E-A9D0-4D32-BB7D-0ADF2532C973}" type="pres">
      <dgm:prSet presAssocID="{48BE33DF-0E08-46C5-B892-AC621AF0EA72}" presName="compChildNode" presStyleCnt="0"/>
      <dgm:spPr/>
    </dgm:pt>
    <dgm:pt modelId="{A2E85FEB-B142-4FED-862D-7DAD8BCF61F0}" type="pres">
      <dgm:prSet presAssocID="{48BE33DF-0E08-46C5-B892-AC621AF0EA72}" presName="theInnerList" presStyleCnt="0"/>
      <dgm:spPr/>
    </dgm:pt>
    <dgm:pt modelId="{E70A9E7A-C0F7-4724-B490-AA6C7BE7FF3C}" type="pres">
      <dgm:prSet presAssocID="{A53B7BDC-BD5D-4BA1-9E8F-D81D821AE79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41BB13-C61C-47E5-A04D-C07D60154AB4}" type="pres">
      <dgm:prSet presAssocID="{A53B7BDC-BD5D-4BA1-9E8F-D81D821AE796}" presName="aSpace2" presStyleCnt="0"/>
      <dgm:spPr/>
    </dgm:pt>
    <dgm:pt modelId="{FADF5196-6212-489E-A1D6-236819E4F925}" type="pres">
      <dgm:prSet presAssocID="{51039B38-C775-4CFF-898C-9812CD6E78F2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09A81E2-760B-4370-A010-9DD7C8FEEEB8}" srcId="{48BE33DF-0E08-46C5-B892-AC621AF0EA72}" destId="{51039B38-C775-4CFF-898C-9812CD6E78F2}" srcOrd="1" destOrd="0" parTransId="{E4CB871E-1AB8-4ECF-916C-349B87035C52}" sibTransId="{1453C7CF-728C-428A-99E3-D22AABA59588}"/>
    <dgm:cxn modelId="{58E82BC5-E9FA-4C6F-9FE9-72C532C60573}" type="presOf" srcId="{46524E4A-CCF4-430D-9A47-787D136FE65E}" destId="{EE2CA4B5-BA16-42EC-BD79-52E22CD98A48}" srcOrd="1" destOrd="0" presId="urn:microsoft.com/office/officeart/2005/8/layout/lProcess2"/>
    <dgm:cxn modelId="{E7B5F7B8-C2D9-47CF-B93A-614C01A2BCFD}" srcId="{48BE33DF-0E08-46C5-B892-AC621AF0EA72}" destId="{A53B7BDC-BD5D-4BA1-9E8F-D81D821AE796}" srcOrd="0" destOrd="0" parTransId="{68B81944-349E-4D21-B1F3-146F2FED5B0E}" sibTransId="{23EE3D17-1CFF-414C-922F-1CB6B60BBDEC}"/>
    <dgm:cxn modelId="{F70F93B5-B0D3-43B7-9A46-5A882FEEBE02}" type="presOf" srcId="{6EBE2524-3517-4E2A-97BB-6CC4A8689EE1}" destId="{63144EAE-87E2-4D25-A310-5D0D74B4F041}" srcOrd="0" destOrd="0" presId="urn:microsoft.com/office/officeart/2005/8/layout/lProcess2"/>
    <dgm:cxn modelId="{ED416F49-53AF-4B91-B498-265E9AD60982}" type="presOf" srcId="{3D32B29B-30D2-4EE7-977B-447F5A4D117C}" destId="{DF98504A-EAEB-4E92-B6F1-6675FED931D7}" srcOrd="1" destOrd="0" presId="urn:microsoft.com/office/officeart/2005/8/layout/lProcess2"/>
    <dgm:cxn modelId="{78A2540B-22E5-4F65-88C5-FC4ECAC087C4}" srcId="{615EC88B-12AF-4C2F-B5F4-6A8F0BBC424C}" destId="{46524E4A-CCF4-430D-9A47-787D136FE65E}" srcOrd="1" destOrd="0" parTransId="{DF35F674-64AD-44FD-91E4-12B181A15CC0}" sibTransId="{73029A07-7B30-429F-B7C3-6EF424C880C6}"/>
    <dgm:cxn modelId="{20AF599F-0B65-4E20-BF63-C284A87AEB49}" type="presOf" srcId="{48BE33DF-0E08-46C5-B892-AC621AF0EA72}" destId="{9798E216-5431-4701-B89E-B66C3F847333}" srcOrd="1" destOrd="0" presId="urn:microsoft.com/office/officeart/2005/8/layout/lProcess2"/>
    <dgm:cxn modelId="{1DD27F88-E35F-4698-B5C2-E95A8EC6A4B8}" srcId="{3D32B29B-30D2-4EE7-977B-447F5A4D117C}" destId="{6EBE2524-3517-4E2A-97BB-6CC4A8689EE1}" srcOrd="1" destOrd="0" parTransId="{0CE6862C-5B2F-424F-97B0-E769B6757050}" sibTransId="{1C73CE9D-D27F-4B51-AC0F-40C918CAAA2C}"/>
    <dgm:cxn modelId="{EB6B7D06-E228-4793-B8F3-9DA4C90BD83F}" type="presOf" srcId="{615EC88B-12AF-4C2F-B5F4-6A8F0BBC424C}" destId="{6D365F9B-88DB-4550-9EC7-E3234DD3A5BD}" srcOrd="0" destOrd="0" presId="urn:microsoft.com/office/officeart/2005/8/layout/lProcess2"/>
    <dgm:cxn modelId="{50D626BC-2D5A-4161-A111-4F0DF95A66F7}" type="presOf" srcId="{D5E669AE-D46D-43FB-ACA2-A0A5BA6B9861}" destId="{4CA9A1D8-AD19-4763-B72A-B8BE4D15B3B4}" srcOrd="0" destOrd="0" presId="urn:microsoft.com/office/officeart/2005/8/layout/lProcess2"/>
    <dgm:cxn modelId="{88E982EA-4731-46AD-BCF8-21437EABCC20}" type="presOf" srcId="{3D32B29B-30D2-4EE7-977B-447F5A4D117C}" destId="{F14AB4A2-9079-4F8A-AE61-A581C80B4156}" srcOrd="0" destOrd="0" presId="urn:microsoft.com/office/officeart/2005/8/layout/lProcess2"/>
    <dgm:cxn modelId="{CDEDDF19-09C2-42DF-A0D8-2F226C01788B}" type="presOf" srcId="{2A981AA9-74FD-4669-B37F-C94B5D1D07CE}" destId="{EF950E8E-7DEA-4A7F-BFC1-8EDDDDE6297E}" srcOrd="0" destOrd="0" presId="urn:microsoft.com/office/officeart/2005/8/layout/lProcess2"/>
    <dgm:cxn modelId="{1274F45E-4B6F-4317-B95A-97E90E8A4E43}" type="presOf" srcId="{51039B38-C775-4CFF-898C-9812CD6E78F2}" destId="{FADF5196-6212-489E-A1D6-236819E4F925}" srcOrd="0" destOrd="0" presId="urn:microsoft.com/office/officeart/2005/8/layout/lProcess2"/>
    <dgm:cxn modelId="{9921BD34-FAA0-411E-B6FC-FE855DA232EE}" type="presOf" srcId="{6BD28610-506D-414E-A37A-FE64D3ED8F1F}" destId="{03F2430C-EF5D-4F73-AE08-08192696EA97}" srcOrd="0" destOrd="0" presId="urn:microsoft.com/office/officeart/2005/8/layout/lProcess2"/>
    <dgm:cxn modelId="{F5CA8FB9-54B3-42A5-B13D-B249A47CDE51}" type="presOf" srcId="{A53B7BDC-BD5D-4BA1-9E8F-D81D821AE796}" destId="{E70A9E7A-C0F7-4724-B490-AA6C7BE7FF3C}" srcOrd="0" destOrd="0" presId="urn:microsoft.com/office/officeart/2005/8/layout/lProcess2"/>
    <dgm:cxn modelId="{F1AD67DA-84DD-478F-9FFB-141CF3AAF442}" type="presOf" srcId="{48BE33DF-0E08-46C5-B892-AC621AF0EA72}" destId="{312CE301-40B2-4B7F-A9CB-93D7F1D98813}" srcOrd="0" destOrd="0" presId="urn:microsoft.com/office/officeart/2005/8/layout/lProcess2"/>
    <dgm:cxn modelId="{CECF548F-4B7D-473F-8A65-9166B1DD8481}" type="presOf" srcId="{46524E4A-CCF4-430D-9A47-787D136FE65E}" destId="{F977ECC3-53D7-4642-B3C6-7256EC228E3C}" srcOrd="0" destOrd="0" presId="urn:microsoft.com/office/officeart/2005/8/layout/lProcess2"/>
    <dgm:cxn modelId="{B14779F9-A352-4289-AC77-20B97244B72F}" srcId="{46524E4A-CCF4-430D-9A47-787D136FE65E}" destId="{F8D57539-5E00-4AD9-BB58-0ED8031AA769}" srcOrd="0" destOrd="0" parTransId="{725F49CE-9DCA-49C8-B40D-DE189A33190B}" sibTransId="{D3EFB345-F338-4F50-820D-D4B64795C5DC}"/>
    <dgm:cxn modelId="{83BA23ED-F013-4604-A2A6-5D814905B7DB}" type="presOf" srcId="{F8D57539-5E00-4AD9-BB58-0ED8031AA769}" destId="{7F264926-D92B-4B10-A5B9-0E198CCD5EB8}" srcOrd="0" destOrd="0" presId="urn:microsoft.com/office/officeart/2005/8/layout/lProcess2"/>
    <dgm:cxn modelId="{6F8DE24A-4C80-469A-8103-8D3571614F44}" srcId="{3D32B29B-30D2-4EE7-977B-447F5A4D117C}" destId="{D5E669AE-D46D-43FB-ACA2-A0A5BA6B9861}" srcOrd="0" destOrd="0" parTransId="{F47CD46A-618D-4CBA-91A3-0678424E3C76}" sibTransId="{C6736992-BC20-48AC-A220-9D259451F30C}"/>
    <dgm:cxn modelId="{A27BFFFC-0987-47C9-AB6B-21F9EDEDA0C2}" srcId="{3D32B29B-30D2-4EE7-977B-447F5A4D117C}" destId="{6C5213BB-AF23-4F3E-BDED-64C3EF3D7988}" srcOrd="3" destOrd="0" parTransId="{98C87F3C-9C77-4659-88B8-86A305385C9E}" sibTransId="{4BD82B75-E010-404A-8164-0F50B5AE37E9}"/>
    <dgm:cxn modelId="{52EBBB1E-9CEC-4337-B155-9DA476807709}" srcId="{615EC88B-12AF-4C2F-B5F4-6A8F0BBC424C}" destId="{48BE33DF-0E08-46C5-B892-AC621AF0EA72}" srcOrd="2" destOrd="0" parTransId="{DC3D687B-AAD4-4179-B2BA-A15A719A5911}" sibTransId="{EAAF4A16-A369-49CD-B761-3327C85CE88A}"/>
    <dgm:cxn modelId="{2DAFE2B2-710A-43DC-905A-C8D1362C1C9E}" srcId="{615EC88B-12AF-4C2F-B5F4-6A8F0BBC424C}" destId="{3D32B29B-30D2-4EE7-977B-447F5A4D117C}" srcOrd="0" destOrd="0" parTransId="{BD840D2C-56C6-4EB0-B414-6D423C30697B}" sibTransId="{B1C371C4-AF27-4081-93A6-0614D58339D2}"/>
    <dgm:cxn modelId="{609EDB92-3C39-4208-8C61-E1117156160E}" type="presOf" srcId="{6C5213BB-AF23-4F3E-BDED-64C3EF3D7988}" destId="{D431C29F-BDD3-4660-85D9-B81D34DBBB8F}" srcOrd="0" destOrd="0" presId="urn:microsoft.com/office/officeart/2005/8/layout/lProcess2"/>
    <dgm:cxn modelId="{552E8597-B4E7-4D88-9E8B-A9C864A973EB}" srcId="{46524E4A-CCF4-430D-9A47-787D136FE65E}" destId="{2A981AA9-74FD-4669-B37F-C94B5D1D07CE}" srcOrd="1" destOrd="0" parTransId="{833D9ACE-436D-423C-98FB-E2B809755CE2}" sibTransId="{41256542-6349-4038-9519-B81F5C521A4E}"/>
    <dgm:cxn modelId="{0BDEE47B-0CC2-4F04-A911-8B9D17840D84}" srcId="{3D32B29B-30D2-4EE7-977B-447F5A4D117C}" destId="{6BD28610-506D-414E-A37A-FE64D3ED8F1F}" srcOrd="2" destOrd="0" parTransId="{C45CB62F-A263-4953-879B-C51A857AFE79}" sibTransId="{5E0A7352-00E8-439A-96BA-B7FDA75980EF}"/>
    <dgm:cxn modelId="{ACD40C7A-4DA0-4603-BC90-74C8A158FD62}" type="presParOf" srcId="{6D365F9B-88DB-4550-9EC7-E3234DD3A5BD}" destId="{110FAE72-B1A6-4D4A-ADD8-CCD8085070A5}" srcOrd="0" destOrd="0" presId="urn:microsoft.com/office/officeart/2005/8/layout/lProcess2"/>
    <dgm:cxn modelId="{8284196E-72A0-40D2-9468-D55094DEEB41}" type="presParOf" srcId="{110FAE72-B1A6-4D4A-ADD8-CCD8085070A5}" destId="{F14AB4A2-9079-4F8A-AE61-A581C80B4156}" srcOrd="0" destOrd="0" presId="urn:microsoft.com/office/officeart/2005/8/layout/lProcess2"/>
    <dgm:cxn modelId="{FA48418A-0C21-4DDF-BEBC-D038EB6A9FB4}" type="presParOf" srcId="{110FAE72-B1A6-4D4A-ADD8-CCD8085070A5}" destId="{DF98504A-EAEB-4E92-B6F1-6675FED931D7}" srcOrd="1" destOrd="0" presId="urn:microsoft.com/office/officeart/2005/8/layout/lProcess2"/>
    <dgm:cxn modelId="{66F57754-758D-4A92-9E36-74D632F86C13}" type="presParOf" srcId="{110FAE72-B1A6-4D4A-ADD8-CCD8085070A5}" destId="{8EC0148A-E659-4829-A457-23CD22500BE3}" srcOrd="2" destOrd="0" presId="urn:microsoft.com/office/officeart/2005/8/layout/lProcess2"/>
    <dgm:cxn modelId="{9526842B-EFAC-4741-A7A5-BD986F92FB5A}" type="presParOf" srcId="{8EC0148A-E659-4829-A457-23CD22500BE3}" destId="{4B665F9F-27A7-44E0-8353-9F73BC350850}" srcOrd="0" destOrd="0" presId="urn:microsoft.com/office/officeart/2005/8/layout/lProcess2"/>
    <dgm:cxn modelId="{0DB0F0D3-F38C-4353-B925-60115249DFAB}" type="presParOf" srcId="{4B665F9F-27A7-44E0-8353-9F73BC350850}" destId="{4CA9A1D8-AD19-4763-B72A-B8BE4D15B3B4}" srcOrd="0" destOrd="0" presId="urn:microsoft.com/office/officeart/2005/8/layout/lProcess2"/>
    <dgm:cxn modelId="{A1745A6C-43A7-455E-A1E9-E26DCDA56840}" type="presParOf" srcId="{4B665F9F-27A7-44E0-8353-9F73BC350850}" destId="{FC210455-356C-4DAB-ADE7-5A7638457888}" srcOrd="1" destOrd="0" presId="urn:microsoft.com/office/officeart/2005/8/layout/lProcess2"/>
    <dgm:cxn modelId="{587ECF21-F6EE-47AF-B9E1-B68692191D91}" type="presParOf" srcId="{4B665F9F-27A7-44E0-8353-9F73BC350850}" destId="{63144EAE-87E2-4D25-A310-5D0D74B4F041}" srcOrd="2" destOrd="0" presId="urn:microsoft.com/office/officeart/2005/8/layout/lProcess2"/>
    <dgm:cxn modelId="{0FB774C7-245C-41D3-8B7B-CAD74720650C}" type="presParOf" srcId="{4B665F9F-27A7-44E0-8353-9F73BC350850}" destId="{7F337A01-45C3-411F-A573-79B77CEF8C29}" srcOrd="3" destOrd="0" presId="urn:microsoft.com/office/officeart/2005/8/layout/lProcess2"/>
    <dgm:cxn modelId="{29456C72-1F42-4D2A-86B4-DA60F2F219D4}" type="presParOf" srcId="{4B665F9F-27A7-44E0-8353-9F73BC350850}" destId="{03F2430C-EF5D-4F73-AE08-08192696EA97}" srcOrd="4" destOrd="0" presId="urn:microsoft.com/office/officeart/2005/8/layout/lProcess2"/>
    <dgm:cxn modelId="{C896356D-FC9F-41A2-829C-38D72EF0F9FF}" type="presParOf" srcId="{4B665F9F-27A7-44E0-8353-9F73BC350850}" destId="{1F9AC966-CC89-4A19-BF8D-7751F773AF32}" srcOrd="5" destOrd="0" presId="urn:microsoft.com/office/officeart/2005/8/layout/lProcess2"/>
    <dgm:cxn modelId="{06A76EE4-3CE8-41DD-94CD-24EA60B405C3}" type="presParOf" srcId="{4B665F9F-27A7-44E0-8353-9F73BC350850}" destId="{D431C29F-BDD3-4660-85D9-B81D34DBBB8F}" srcOrd="6" destOrd="0" presId="urn:microsoft.com/office/officeart/2005/8/layout/lProcess2"/>
    <dgm:cxn modelId="{661E4374-7E18-44B0-8FFA-06D87B9B6BF4}" type="presParOf" srcId="{6D365F9B-88DB-4550-9EC7-E3234DD3A5BD}" destId="{0A1CD4B4-C2C4-4D6D-8F10-C30D51DE1A26}" srcOrd="1" destOrd="0" presId="urn:microsoft.com/office/officeart/2005/8/layout/lProcess2"/>
    <dgm:cxn modelId="{001109BF-8C50-40DC-BDFB-9F1037FFD0D9}" type="presParOf" srcId="{6D365F9B-88DB-4550-9EC7-E3234DD3A5BD}" destId="{21ED9592-1380-4DAE-A707-6B6EAB64C5EB}" srcOrd="2" destOrd="0" presId="urn:microsoft.com/office/officeart/2005/8/layout/lProcess2"/>
    <dgm:cxn modelId="{3E273E33-EA0B-4868-ADD8-D3DB73F2B928}" type="presParOf" srcId="{21ED9592-1380-4DAE-A707-6B6EAB64C5EB}" destId="{F977ECC3-53D7-4642-B3C6-7256EC228E3C}" srcOrd="0" destOrd="0" presId="urn:microsoft.com/office/officeart/2005/8/layout/lProcess2"/>
    <dgm:cxn modelId="{ADC7AAA2-07FA-4635-AD66-18DC7BF4D9FC}" type="presParOf" srcId="{21ED9592-1380-4DAE-A707-6B6EAB64C5EB}" destId="{EE2CA4B5-BA16-42EC-BD79-52E22CD98A48}" srcOrd="1" destOrd="0" presId="urn:microsoft.com/office/officeart/2005/8/layout/lProcess2"/>
    <dgm:cxn modelId="{044D4294-53C5-4717-BD10-7D2B943B31C2}" type="presParOf" srcId="{21ED9592-1380-4DAE-A707-6B6EAB64C5EB}" destId="{A4603A48-CEE2-49A2-948D-DDC62941CE22}" srcOrd="2" destOrd="0" presId="urn:microsoft.com/office/officeart/2005/8/layout/lProcess2"/>
    <dgm:cxn modelId="{C7504014-DA5D-41EF-AAFF-0A0AD7A3348B}" type="presParOf" srcId="{A4603A48-CEE2-49A2-948D-DDC62941CE22}" destId="{10762C75-5C30-45F7-A5D1-D85AEBC4270A}" srcOrd="0" destOrd="0" presId="urn:microsoft.com/office/officeart/2005/8/layout/lProcess2"/>
    <dgm:cxn modelId="{A150915F-98B7-4E3A-8C33-55D603D9A880}" type="presParOf" srcId="{10762C75-5C30-45F7-A5D1-D85AEBC4270A}" destId="{7F264926-D92B-4B10-A5B9-0E198CCD5EB8}" srcOrd="0" destOrd="0" presId="urn:microsoft.com/office/officeart/2005/8/layout/lProcess2"/>
    <dgm:cxn modelId="{0992455B-3370-4F5E-92A1-7BBED4D74930}" type="presParOf" srcId="{10762C75-5C30-45F7-A5D1-D85AEBC4270A}" destId="{9B12192E-0EE7-4A53-A41E-94AED7FB3097}" srcOrd="1" destOrd="0" presId="urn:microsoft.com/office/officeart/2005/8/layout/lProcess2"/>
    <dgm:cxn modelId="{BCA9B8E2-481F-4CB1-BDCA-2DD2D4259F7C}" type="presParOf" srcId="{10762C75-5C30-45F7-A5D1-D85AEBC4270A}" destId="{EF950E8E-7DEA-4A7F-BFC1-8EDDDDE6297E}" srcOrd="2" destOrd="0" presId="urn:microsoft.com/office/officeart/2005/8/layout/lProcess2"/>
    <dgm:cxn modelId="{9A120C77-DE9D-4F89-AD78-733860FFC87A}" type="presParOf" srcId="{6D365F9B-88DB-4550-9EC7-E3234DD3A5BD}" destId="{2DFEE880-D1AA-4F3A-A060-87602D335725}" srcOrd="3" destOrd="0" presId="urn:microsoft.com/office/officeart/2005/8/layout/lProcess2"/>
    <dgm:cxn modelId="{68D5B3AA-111B-456E-9680-7D3EE180C6FA}" type="presParOf" srcId="{6D365F9B-88DB-4550-9EC7-E3234DD3A5BD}" destId="{A15CFBBB-FE44-481E-9EAB-2DACB809F64F}" srcOrd="4" destOrd="0" presId="urn:microsoft.com/office/officeart/2005/8/layout/lProcess2"/>
    <dgm:cxn modelId="{3E75295E-570A-407D-BD6B-6BB4DDF7E284}" type="presParOf" srcId="{A15CFBBB-FE44-481E-9EAB-2DACB809F64F}" destId="{312CE301-40B2-4B7F-A9CB-93D7F1D98813}" srcOrd="0" destOrd="0" presId="urn:microsoft.com/office/officeart/2005/8/layout/lProcess2"/>
    <dgm:cxn modelId="{DC9EDE37-0201-4027-8446-F9BA89B57F91}" type="presParOf" srcId="{A15CFBBB-FE44-481E-9EAB-2DACB809F64F}" destId="{9798E216-5431-4701-B89E-B66C3F847333}" srcOrd="1" destOrd="0" presId="urn:microsoft.com/office/officeart/2005/8/layout/lProcess2"/>
    <dgm:cxn modelId="{864A08B9-FC34-4258-9E8B-F369FD5CD64F}" type="presParOf" srcId="{A15CFBBB-FE44-481E-9EAB-2DACB809F64F}" destId="{CB14AC6E-A9D0-4D32-BB7D-0ADF2532C973}" srcOrd="2" destOrd="0" presId="urn:microsoft.com/office/officeart/2005/8/layout/lProcess2"/>
    <dgm:cxn modelId="{E6E12BB0-6CAF-4C45-8351-FBB3A4C90258}" type="presParOf" srcId="{CB14AC6E-A9D0-4D32-BB7D-0ADF2532C973}" destId="{A2E85FEB-B142-4FED-862D-7DAD8BCF61F0}" srcOrd="0" destOrd="0" presId="urn:microsoft.com/office/officeart/2005/8/layout/lProcess2"/>
    <dgm:cxn modelId="{C243DAF8-257B-4F30-AB07-94F5C85AC7CA}" type="presParOf" srcId="{A2E85FEB-B142-4FED-862D-7DAD8BCF61F0}" destId="{E70A9E7A-C0F7-4724-B490-AA6C7BE7FF3C}" srcOrd="0" destOrd="0" presId="urn:microsoft.com/office/officeart/2005/8/layout/lProcess2"/>
    <dgm:cxn modelId="{60382D60-5F3D-46BC-A649-B0E54F60941E}" type="presParOf" srcId="{A2E85FEB-B142-4FED-862D-7DAD8BCF61F0}" destId="{8E41BB13-C61C-47E5-A04D-C07D60154AB4}" srcOrd="1" destOrd="0" presId="urn:microsoft.com/office/officeart/2005/8/layout/lProcess2"/>
    <dgm:cxn modelId="{2CF71915-F1E3-4851-8E16-4649D516807A}" type="presParOf" srcId="{A2E85FEB-B142-4FED-862D-7DAD8BCF61F0}" destId="{FADF5196-6212-489E-A1D6-236819E4F925}" srcOrd="2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FDEA89-B28A-43E0-8CC8-95F02C67250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1629983-70E5-43B5-9C12-358DA8449ADA}">
      <dgm:prSet phldrT="[Tekst]" custT="1"/>
      <dgm:spPr/>
      <dgm:t>
        <a:bodyPr/>
        <a:lstStyle/>
        <a:p>
          <a:r>
            <a:rPr lang="pl-PL" sz="6600" dirty="0" smtClean="0"/>
            <a:t>Beneficjenci</a:t>
          </a:r>
          <a:endParaRPr lang="pl-PL" sz="6600" dirty="0"/>
        </a:p>
      </dgm:t>
    </dgm:pt>
    <dgm:pt modelId="{91AE43C2-5D2A-44CA-ADE1-CE2D24FA89EE}" type="parTrans" cxnId="{05610FEC-5671-45BE-B4D9-D8C7182B7652}">
      <dgm:prSet/>
      <dgm:spPr/>
      <dgm:t>
        <a:bodyPr/>
        <a:lstStyle/>
        <a:p>
          <a:endParaRPr lang="pl-PL" sz="2000"/>
        </a:p>
      </dgm:t>
    </dgm:pt>
    <dgm:pt modelId="{66FA90F7-2F64-4B3F-9C2B-842A546D6AB1}" type="sibTrans" cxnId="{05610FEC-5671-45BE-B4D9-D8C7182B7652}">
      <dgm:prSet/>
      <dgm:spPr/>
      <dgm:t>
        <a:bodyPr/>
        <a:lstStyle/>
        <a:p>
          <a:endParaRPr lang="pl-PL" sz="2000"/>
        </a:p>
      </dgm:t>
    </dgm:pt>
    <dgm:pt modelId="{B0A033D8-F528-4DCF-9F51-CFFA1D8B48B0}">
      <dgm:prSet phldrT="[Tekst]" custT="1"/>
      <dgm:spPr/>
      <dgm:t>
        <a:bodyPr/>
        <a:lstStyle/>
        <a:p>
          <a:r>
            <a:rPr lang="pl-PL" sz="2800" dirty="0" smtClean="0"/>
            <a:t>Technik logistyk</a:t>
          </a:r>
          <a:endParaRPr lang="pl-PL" sz="2800" dirty="0"/>
        </a:p>
      </dgm:t>
    </dgm:pt>
    <dgm:pt modelId="{8FB5A73C-1B9F-4434-BC8C-05B13DD8438E}" type="parTrans" cxnId="{F70F8519-B4B0-46FB-A4F6-014F7C629B30}">
      <dgm:prSet/>
      <dgm:spPr/>
      <dgm:t>
        <a:bodyPr/>
        <a:lstStyle/>
        <a:p>
          <a:endParaRPr lang="pl-PL" sz="2000"/>
        </a:p>
      </dgm:t>
    </dgm:pt>
    <dgm:pt modelId="{DDEAA6AA-AE9E-47C9-8E02-0CFD6E2DE1D2}" type="sibTrans" cxnId="{F70F8519-B4B0-46FB-A4F6-014F7C629B30}">
      <dgm:prSet/>
      <dgm:spPr/>
      <dgm:t>
        <a:bodyPr/>
        <a:lstStyle/>
        <a:p>
          <a:endParaRPr lang="pl-PL" sz="2000"/>
        </a:p>
      </dgm:t>
    </dgm:pt>
    <dgm:pt modelId="{3739D163-6E9B-4163-B4CE-C27CB67C112E}">
      <dgm:prSet phldrT="[Tekst]" custT="1"/>
      <dgm:spPr/>
      <dgm:t>
        <a:bodyPr/>
        <a:lstStyle/>
        <a:p>
          <a:r>
            <a:rPr lang="pl-PL" sz="2800" dirty="0" smtClean="0"/>
            <a:t>Technik informatyk</a:t>
          </a:r>
          <a:endParaRPr lang="pl-PL" sz="2800" dirty="0"/>
        </a:p>
      </dgm:t>
    </dgm:pt>
    <dgm:pt modelId="{A9B2B281-1FE2-428E-80E3-36231590E809}" type="parTrans" cxnId="{00E096A2-E19F-4DEB-9675-A7E3E110022A}">
      <dgm:prSet/>
      <dgm:spPr/>
      <dgm:t>
        <a:bodyPr/>
        <a:lstStyle/>
        <a:p>
          <a:endParaRPr lang="pl-PL" sz="2000"/>
        </a:p>
      </dgm:t>
    </dgm:pt>
    <dgm:pt modelId="{6F5B28AD-0A2A-4F4C-A45B-5FA15B4232A2}" type="sibTrans" cxnId="{00E096A2-E19F-4DEB-9675-A7E3E110022A}">
      <dgm:prSet/>
      <dgm:spPr/>
      <dgm:t>
        <a:bodyPr/>
        <a:lstStyle/>
        <a:p>
          <a:endParaRPr lang="pl-PL" sz="2000"/>
        </a:p>
      </dgm:t>
    </dgm:pt>
    <dgm:pt modelId="{11548FF4-E136-440D-AC33-37ACBB2F4C1E}">
      <dgm:prSet phldrT="[Tekst]" custT="1"/>
      <dgm:spPr/>
      <dgm:t>
        <a:bodyPr/>
        <a:lstStyle/>
        <a:p>
          <a:r>
            <a:rPr lang="pl-PL" sz="2000" dirty="0" smtClean="0"/>
            <a:t>15 uczniów </a:t>
          </a:r>
          <a:endParaRPr lang="pl-PL" sz="2000" dirty="0"/>
        </a:p>
      </dgm:t>
    </dgm:pt>
    <dgm:pt modelId="{B57D66D4-A4A3-49F8-9C3E-74BD934226D3}" type="parTrans" cxnId="{70B6A571-8850-454B-9EB4-8A528A2FB40F}">
      <dgm:prSet/>
      <dgm:spPr/>
      <dgm:t>
        <a:bodyPr/>
        <a:lstStyle/>
        <a:p>
          <a:endParaRPr lang="pl-PL" sz="2000"/>
        </a:p>
      </dgm:t>
    </dgm:pt>
    <dgm:pt modelId="{A6D26483-C598-4F11-AA44-D1BB698904CA}" type="sibTrans" cxnId="{70B6A571-8850-454B-9EB4-8A528A2FB40F}">
      <dgm:prSet/>
      <dgm:spPr/>
      <dgm:t>
        <a:bodyPr/>
        <a:lstStyle/>
        <a:p>
          <a:endParaRPr lang="pl-PL" sz="2000"/>
        </a:p>
      </dgm:t>
    </dgm:pt>
    <dgm:pt modelId="{4DB182F6-B542-4B89-9F21-973DF1E6F3ED}">
      <dgm:prSet phldrT="[Tekst]" custT="1"/>
      <dgm:spPr/>
      <dgm:t>
        <a:bodyPr/>
        <a:lstStyle/>
        <a:p>
          <a:r>
            <a:rPr lang="pl-PL" sz="2000" dirty="0" smtClean="0"/>
            <a:t>15 uczniów</a:t>
          </a:r>
          <a:endParaRPr lang="pl-PL" sz="2000" dirty="0"/>
        </a:p>
      </dgm:t>
    </dgm:pt>
    <dgm:pt modelId="{D4FBE83B-7DD2-4FDD-90BF-1FD7A878C1B9}" type="parTrans" cxnId="{D0CEBA16-4F98-4F83-A803-82CE17B37674}">
      <dgm:prSet/>
      <dgm:spPr/>
      <dgm:t>
        <a:bodyPr/>
        <a:lstStyle/>
        <a:p>
          <a:endParaRPr lang="pl-PL" sz="2000"/>
        </a:p>
      </dgm:t>
    </dgm:pt>
    <dgm:pt modelId="{71D3EE51-43D3-4561-BB70-AE0D8A9F2157}" type="sibTrans" cxnId="{D0CEBA16-4F98-4F83-A803-82CE17B37674}">
      <dgm:prSet/>
      <dgm:spPr/>
      <dgm:t>
        <a:bodyPr/>
        <a:lstStyle/>
        <a:p>
          <a:endParaRPr lang="pl-PL" sz="2000"/>
        </a:p>
      </dgm:t>
    </dgm:pt>
    <dgm:pt modelId="{FF653050-1017-4B3D-981D-D403FC732BA9}">
      <dgm:prSet phldrT="[Tekst]" custT="1"/>
      <dgm:spPr/>
      <dgm:t>
        <a:bodyPr/>
        <a:lstStyle/>
        <a:p>
          <a:endParaRPr lang="pl-PL" sz="2000" dirty="0"/>
        </a:p>
      </dgm:t>
    </dgm:pt>
    <dgm:pt modelId="{C895BCA9-FF56-46F6-B33E-3635C9925863}" type="parTrans" cxnId="{00CA9B7C-FAD9-4EED-84E6-E9446A9313F5}">
      <dgm:prSet/>
      <dgm:spPr/>
      <dgm:t>
        <a:bodyPr/>
        <a:lstStyle/>
        <a:p>
          <a:endParaRPr lang="pl-PL"/>
        </a:p>
      </dgm:t>
    </dgm:pt>
    <dgm:pt modelId="{4419EFE2-9C3A-455C-AFE5-4D657EFEA1E6}" type="sibTrans" cxnId="{00CA9B7C-FAD9-4EED-84E6-E9446A9313F5}">
      <dgm:prSet/>
      <dgm:spPr/>
      <dgm:t>
        <a:bodyPr/>
        <a:lstStyle/>
        <a:p>
          <a:endParaRPr lang="pl-PL"/>
        </a:p>
      </dgm:t>
    </dgm:pt>
    <dgm:pt modelId="{4C60EC63-AB17-41D8-8DEE-CC1A31768DB0}" type="pres">
      <dgm:prSet presAssocID="{71FDEA89-B28A-43E0-8CC8-95F02C6725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A252714-E428-4097-87C8-76E0FF1241EF}" type="pres">
      <dgm:prSet presAssocID="{A1629983-70E5-43B5-9C12-358DA8449ADA}" presName="composite" presStyleCnt="0"/>
      <dgm:spPr/>
    </dgm:pt>
    <dgm:pt modelId="{6E516F86-C425-49B4-8497-E153766797B3}" type="pres">
      <dgm:prSet presAssocID="{A1629983-70E5-43B5-9C12-358DA8449ADA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85E2FF9-4E4D-431F-B70E-2E30A1007838}" type="pres">
      <dgm:prSet presAssocID="{A1629983-70E5-43B5-9C12-358DA8449ADA}" presName="parSh" presStyleLbl="node1" presStyleIdx="0" presStyleCnt="1"/>
      <dgm:spPr/>
      <dgm:t>
        <a:bodyPr/>
        <a:lstStyle/>
        <a:p>
          <a:endParaRPr lang="pl-PL"/>
        </a:p>
      </dgm:t>
    </dgm:pt>
    <dgm:pt modelId="{D27A5498-EBB5-4FA9-996F-060ABF9A14D2}" type="pres">
      <dgm:prSet presAssocID="{A1629983-70E5-43B5-9C12-358DA8449ADA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0CEBA16-4F98-4F83-A803-82CE17B37674}" srcId="{3739D163-6E9B-4163-B4CE-C27CB67C112E}" destId="{4DB182F6-B542-4B89-9F21-973DF1E6F3ED}" srcOrd="0" destOrd="0" parTransId="{D4FBE83B-7DD2-4FDD-90BF-1FD7A878C1B9}" sibTransId="{71D3EE51-43D3-4561-BB70-AE0D8A9F2157}"/>
    <dgm:cxn modelId="{05610FEC-5671-45BE-B4D9-D8C7182B7652}" srcId="{71FDEA89-B28A-43E0-8CC8-95F02C672508}" destId="{A1629983-70E5-43B5-9C12-358DA8449ADA}" srcOrd="0" destOrd="0" parTransId="{91AE43C2-5D2A-44CA-ADE1-CE2D24FA89EE}" sibTransId="{66FA90F7-2F64-4B3F-9C2B-842A546D6AB1}"/>
    <dgm:cxn modelId="{2ED76C88-15F4-4BD0-99C1-DE11B325B1F4}" type="presOf" srcId="{11548FF4-E136-440D-AC33-37ACBB2F4C1E}" destId="{D27A5498-EBB5-4FA9-996F-060ABF9A14D2}" srcOrd="0" destOrd="1" presId="urn:microsoft.com/office/officeart/2005/8/layout/process3"/>
    <dgm:cxn modelId="{70B6A571-8850-454B-9EB4-8A528A2FB40F}" srcId="{B0A033D8-F528-4DCF-9F51-CFFA1D8B48B0}" destId="{11548FF4-E136-440D-AC33-37ACBB2F4C1E}" srcOrd="0" destOrd="0" parTransId="{B57D66D4-A4A3-49F8-9C3E-74BD934226D3}" sibTransId="{A6D26483-C598-4F11-AA44-D1BB698904CA}"/>
    <dgm:cxn modelId="{CB27DB47-8834-4A38-84AE-10C372A53B44}" type="presOf" srcId="{4DB182F6-B542-4B89-9F21-973DF1E6F3ED}" destId="{D27A5498-EBB5-4FA9-996F-060ABF9A14D2}" srcOrd="0" destOrd="4" presId="urn:microsoft.com/office/officeart/2005/8/layout/process3"/>
    <dgm:cxn modelId="{DF347302-CABF-4FE1-90B2-C5BB02DC7320}" type="presOf" srcId="{A1629983-70E5-43B5-9C12-358DA8449ADA}" destId="{6E516F86-C425-49B4-8497-E153766797B3}" srcOrd="0" destOrd="0" presId="urn:microsoft.com/office/officeart/2005/8/layout/process3"/>
    <dgm:cxn modelId="{F70F8519-B4B0-46FB-A4F6-014F7C629B30}" srcId="{A1629983-70E5-43B5-9C12-358DA8449ADA}" destId="{B0A033D8-F528-4DCF-9F51-CFFA1D8B48B0}" srcOrd="0" destOrd="0" parTransId="{8FB5A73C-1B9F-4434-BC8C-05B13DD8438E}" sibTransId="{DDEAA6AA-AE9E-47C9-8E02-0CFD6E2DE1D2}"/>
    <dgm:cxn modelId="{1D9DAF72-9431-4028-BAE4-A0F871D1649D}" type="presOf" srcId="{FF653050-1017-4B3D-981D-D403FC732BA9}" destId="{D27A5498-EBB5-4FA9-996F-060ABF9A14D2}" srcOrd="0" destOrd="2" presId="urn:microsoft.com/office/officeart/2005/8/layout/process3"/>
    <dgm:cxn modelId="{A9BE6FE7-1D67-4317-87C8-9C7F6A0323B7}" type="presOf" srcId="{A1629983-70E5-43B5-9C12-358DA8449ADA}" destId="{F85E2FF9-4E4D-431F-B70E-2E30A1007838}" srcOrd="1" destOrd="0" presId="urn:microsoft.com/office/officeart/2005/8/layout/process3"/>
    <dgm:cxn modelId="{00E096A2-E19F-4DEB-9675-A7E3E110022A}" srcId="{A1629983-70E5-43B5-9C12-358DA8449ADA}" destId="{3739D163-6E9B-4163-B4CE-C27CB67C112E}" srcOrd="1" destOrd="0" parTransId="{A9B2B281-1FE2-428E-80E3-36231590E809}" sibTransId="{6F5B28AD-0A2A-4F4C-A45B-5FA15B4232A2}"/>
    <dgm:cxn modelId="{7F9224AE-FE1F-4274-9597-41EC859138CA}" type="presOf" srcId="{3739D163-6E9B-4163-B4CE-C27CB67C112E}" destId="{D27A5498-EBB5-4FA9-996F-060ABF9A14D2}" srcOrd="0" destOrd="3" presId="urn:microsoft.com/office/officeart/2005/8/layout/process3"/>
    <dgm:cxn modelId="{00CA9B7C-FAD9-4EED-84E6-E9446A9313F5}" srcId="{B0A033D8-F528-4DCF-9F51-CFFA1D8B48B0}" destId="{FF653050-1017-4B3D-981D-D403FC732BA9}" srcOrd="1" destOrd="0" parTransId="{C895BCA9-FF56-46F6-B33E-3635C9925863}" sibTransId="{4419EFE2-9C3A-455C-AFE5-4D657EFEA1E6}"/>
    <dgm:cxn modelId="{FB34F7F1-8C56-42E0-8FE8-F1B18C746E31}" type="presOf" srcId="{B0A033D8-F528-4DCF-9F51-CFFA1D8B48B0}" destId="{D27A5498-EBB5-4FA9-996F-060ABF9A14D2}" srcOrd="0" destOrd="0" presId="urn:microsoft.com/office/officeart/2005/8/layout/process3"/>
    <dgm:cxn modelId="{7ECEC705-76AE-437A-8A05-B9605DAA9BF9}" type="presOf" srcId="{71FDEA89-B28A-43E0-8CC8-95F02C672508}" destId="{4C60EC63-AB17-41D8-8DEE-CC1A31768DB0}" srcOrd="0" destOrd="0" presId="urn:microsoft.com/office/officeart/2005/8/layout/process3"/>
    <dgm:cxn modelId="{41A8B31F-2BBE-4B22-A3E8-FEAF6A680389}" type="presParOf" srcId="{4C60EC63-AB17-41D8-8DEE-CC1A31768DB0}" destId="{9A252714-E428-4097-87C8-76E0FF1241EF}" srcOrd="0" destOrd="0" presId="urn:microsoft.com/office/officeart/2005/8/layout/process3"/>
    <dgm:cxn modelId="{979B90F1-00A5-4841-B1FB-AB532B60A909}" type="presParOf" srcId="{9A252714-E428-4097-87C8-76E0FF1241EF}" destId="{6E516F86-C425-49B4-8497-E153766797B3}" srcOrd="0" destOrd="0" presId="urn:microsoft.com/office/officeart/2005/8/layout/process3"/>
    <dgm:cxn modelId="{83ECCBFE-2715-4739-8BA3-8D8AAA94FE2E}" type="presParOf" srcId="{9A252714-E428-4097-87C8-76E0FF1241EF}" destId="{F85E2FF9-4E4D-431F-B70E-2E30A1007838}" srcOrd="1" destOrd="0" presId="urn:microsoft.com/office/officeart/2005/8/layout/process3"/>
    <dgm:cxn modelId="{B737EDB3-43FD-4220-A328-E73BEC790DED}" type="presParOf" srcId="{9A252714-E428-4097-87C8-76E0FF1241EF}" destId="{D27A5498-EBB5-4FA9-996F-060ABF9A14D2}" srcOrd="2" destOrd="0" presId="urn:microsoft.com/office/officeart/2005/8/layout/process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E412B8-33B6-40F6-B78D-724741C4102B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5999B6DE-DF18-492A-8777-580A0AAD9A90}">
      <dgm:prSet phldrT="[Tekst]"/>
      <dgm:spPr/>
      <dgm:t>
        <a:bodyPr/>
        <a:lstStyle/>
        <a:p>
          <a:r>
            <a:rPr lang="pl-PL" dirty="0" smtClean="0"/>
            <a:t>YOUNET Bolonia Włochy</a:t>
          </a:r>
          <a:endParaRPr lang="pl-PL" dirty="0"/>
        </a:p>
      </dgm:t>
    </dgm:pt>
    <dgm:pt modelId="{E268B9EB-6A4D-476D-A2CA-267E3B4EB41A}" type="parTrans" cxnId="{453AD0C0-E784-4A10-B593-C0C000D52B26}">
      <dgm:prSet/>
      <dgm:spPr/>
      <dgm:t>
        <a:bodyPr/>
        <a:lstStyle/>
        <a:p>
          <a:endParaRPr lang="pl-PL"/>
        </a:p>
      </dgm:t>
    </dgm:pt>
    <dgm:pt modelId="{D38EBB6D-45F9-4CFF-88C1-6CC7E2EA8E2C}" type="sibTrans" cxnId="{453AD0C0-E784-4A10-B593-C0C000D52B26}">
      <dgm:prSet/>
      <dgm:spPr/>
      <dgm:t>
        <a:bodyPr/>
        <a:lstStyle/>
        <a:p>
          <a:endParaRPr lang="pl-PL"/>
        </a:p>
      </dgm:t>
    </dgm:pt>
    <dgm:pt modelId="{274DBBC1-57A1-441B-9C4D-9036822E09C6}">
      <dgm:prSet phldrT="[Tekst]"/>
      <dgm:spPr/>
      <dgm:t>
        <a:bodyPr/>
        <a:lstStyle/>
        <a:p>
          <a:r>
            <a:rPr lang="pl-PL" dirty="0" smtClean="0"/>
            <a:t>ZS i PO w Skale Polska</a:t>
          </a:r>
        </a:p>
      </dgm:t>
    </dgm:pt>
    <dgm:pt modelId="{9AA05DF0-7F3E-43F7-84CA-E0BF938A6761}" type="sibTrans" cxnId="{E21E47B0-DF43-4B48-8B07-5FCADB21CF06}">
      <dgm:prSet/>
      <dgm:spPr/>
      <dgm:t>
        <a:bodyPr/>
        <a:lstStyle/>
        <a:p>
          <a:endParaRPr lang="pl-PL"/>
        </a:p>
      </dgm:t>
    </dgm:pt>
    <dgm:pt modelId="{7407701E-BF5A-4EFD-9C3C-0121373CF29B}" type="parTrans" cxnId="{E21E47B0-DF43-4B48-8B07-5FCADB21CF06}">
      <dgm:prSet/>
      <dgm:spPr/>
      <dgm:t>
        <a:bodyPr/>
        <a:lstStyle/>
        <a:p>
          <a:endParaRPr lang="pl-PL"/>
        </a:p>
      </dgm:t>
    </dgm:pt>
    <dgm:pt modelId="{3F19ABE7-7A15-481E-9167-CD30939B2CD5}" type="pres">
      <dgm:prSet presAssocID="{3EE412B8-33B6-40F6-B78D-724741C4102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0FE4D51-703F-469B-987E-950ED34B2E3D}" type="pres">
      <dgm:prSet presAssocID="{5999B6DE-DF18-492A-8777-580A0AAD9A90}" presName="gear1" presStyleLbl="node1" presStyleIdx="0" presStyleCnt="2" custLinFactNeighborX="-2480" custLinFactNeighborY="-752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C634DC-F30E-48D9-B8D4-2B211C3A9FE2}" type="pres">
      <dgm:prSet presAssocID="{5999B6DE-DF18-492A-8777-580A0AAD9A90}" presName="gear1srcNode" presStyleLbl="node1" presStyleIdx="0" presStyleCnt="2"/>
      <dgm:spPr/>
      <dgm:t>
        <a:bodyPr/>
        <a:lstStyle/>
        <a:p>
          <a:endParaRPr lang="pl-PL"/>
        </a:p>
      </dgm:t>
    </dgm:pt>
    <dgm:pt modelId="{73212DA2-6AC7-44CD-AFF1-FABE5960ADFF}" type="pres">
      <dgm:prSet presAssocID="{5999B6DE-DF18-492A-8777-580A0AAD9A90}" presName="gear1dstNode" presStyleLbl="node1" presStyleIdx="0" presStyleCnt="2"/>
      <dgm:spPr/>
      <dgm:t>
        <a:bodyPr/>
        <a:lstStyle/>
        <a:p>
          <a:endParaRPr lang="pl-PL"/>
        </a:p>
      </dgm:t>
    </dgm:pt>
    <dgm:pt modelId="{374C9C50-0574-45E1-B2BD-F067992BF3A0}" type="pres">
      <dgm:prSet presAssocID="{274DBBC1-57A1-441B-9C4D-9036822E09C6}" presName="gear2" presStyleLbl="node1" presStyleIdx="1" presStyleCnt="2" custScaleX="137740" custScaleY="143200" custLinFactNeighborX="-7955" custLinFactNeighborY="-1988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FB1F3F-97F7-475A-86AF-532035C5858A}" type="pres">
      <dgm:prSet presAssocID="{274DBBC1-57A1-441B-9C4D-9036822E09C6}" presName="gear2srcNode" presStyleLbl="node1" presStyleIdx="1" presStyleCnt="2"/>
      <dgm:spPr/>
      <dgm:t>
        <a:bodyPr/>
        <a:lstStyle/>
        <a:p>
          <a:endParaRPr lang="pl-PL"/>
        </a:p>
      </dgm:t>
    </dgm:pt>
    <dgm:pt modelId="{4D869FA6-426E-4BF9-920E-5A7F304E28E0}" type="pres">
      <dgm:prSet presAssocID="{274DBBC1-57A1-441B-9C4D-9036822E09C6}" presName="gear2dstNode" presStyleLbl="node1" presStyleIdx="1" presStyleCnt="2"/>
      <dgm:spPr/>
      <dgm:t>
        <a:bodyPr/>
        <a:lstStyle/>
        <a:p>
          <a:endParaRPr lang="pl-PL"/>
        </a:p>
      </dgm:t>
    </dgm:pt>
    <dgm:pt modelId="{38BA4878-6C40-41B7-91FB-2AF1CF58224E}" type="pres">
      <dgm:prSet presAssocID="{D38EBB6D-45F9-4CFF-88C1-6CC7E2EA8E2C}" presName="connector1" presStyleLbl="sibTrans2D1" presStyleIdx="0" presStyleCnt="2"/>
      <dgm:spPr/>
      <dgm:t>
        <a:bodyPr/>
        <a:lstStyle/>
        <a:p>
          <a:endParaRPr lang="pl-PL"/>
        </a:p>
      </dgm:t>
    </dgm:pt>
    <dgm:pt modelId="{6C437413-F16E-486F-BA5C-C177DFD05B6D}" type="pres">
      <dgm:prSet presAssocID="{9AA05DF0-7F3E-43F7-84CA-E0BF938A6761}" presName="connector2" presStyleLbl="sibTrans2D1" presStyleIdx="1" presStyleCnt="2"/>
      <dgm:spPr/>
      <dgm:t>
        <a:bodyPr/>
        <a:lstStyle/>
        <a:p>
          <a:endParaRPr lang="pl-PL"/>
        </a:p>
      </dgm:t>
    </dgm:pt>
  </dgm:ptLst>
  <dgm:cxnLst>
    <dgm:cxn modelId="{0FD8F10A-607B-46C5-9D90-F8CEA04E62DC}" type="presOf" srcId="{9AA05DF0-7F3E-43F7-84CA-E0BF938A6761}" destId="{6C437413-F16E-486F-BA5C-C177DFD05B6D}" srcOrd="0" destOrd="0" presId="urn:microsoft.com/office/officeart/2005/8/layout/gear1"/>
    <dgm:cxn modelId="{FC64745B-A052-4DCA-8269-D147E09F9563}" type="presOf" srcId="{D38EBB6D-45F9-4CFF-88C1-6CC7E2EA8E2C}" destId="{38BA4878-6C40-41B7-91FB-2AF1CF58224E}" srcOrd="0" destOrd="0" presId="urn:microsoft.com/office/officeart/2005/8/layout/gear1"/>
    <dgm:cxn modelId="{AE16F68D-F859-4581-8115-E1EA69BA4E14}" type="presOf" srcId="{5999B6DE-DF18-492A-8777-580A0AAD9A90}" destId="{60FE4D51-703F-469B-987E-950ED34B2E3D}" srcOrd="0" destOrd="0" presId="urn:microsoft.com/office/officeart/2005/8/layout/gear1"/>
    <dgm:cxn modelId="{453AD0C0-E784-4A10-B593-C0C000D52B26}" srcId="{3EE412B8-33B6-40F6-B78D-724741C4102B}" destId="{5999B6DE-DF18-492A-8777-580A0AAD9A90}" srcOrd="0" destOrd="0" parTransId="{E268B9EB-6A4D-476D-A2CA-267E3B4EB41A}" sibTransId="{D38EBB6D-45F9-4CFF-88C1-6CC7E2EA8E2C}"/>
    <dgm:cxn modelId="{067FFC82-634F-4435-9E90-0523DD9B9AE9}" type="presOf" srcId="{274DBBC1-57A1-441B-9C4D-9036822E09C6}" destId="{4D869FA6-426E-4BF9-920E-5A7F304E28E0}" srcOrd="2" destOrd="0" presId="urn:microsoft.com/office/officeart/2005/8/layout/gear1"/>
    <dgm:cxn modelId="{3C27E710-AE80-4436-ADC6-AB84AFF9300A}" type="presOf" srcId="{274DBBC1-57A1-441B-9C4D-9036822E09C6}" destId="{374C9C50-0574-45E1-B2BD-F067992BF3A0}" srcOrd="0" destOrd="0" presId="urn:microsoft.com/office/officeart/2005/8/layout/gear1"/>
    <dgm:cxn modelId="{21547540-F025-426B-B832-5E0ACBD0AE39}" type="presOf" srcId="{5999B6DE-DF18-492A-8777-580A0AAD9A90}" destId="{A7C634DC-F30E-48D9-B8D4-2B211C3A9FE2}" srcOrd="1" destOrd="0" presId="urn:microsoft.com/office/officeart/2005/8/layout/gear1"/>
    <dgm:cxn modelId="{D720183D-A18E-4E74-AEE1-3C47520C1F34}" type="presOf" srcId="{274DBBC1-57A1-441B-9C4D-9036822E09C6}" destId="{9CFB1F3F-97F7-475A-86AF-532035C5858A}" srcOrd="1" destOrd="0" presId="urn:microsoft.com/office/officeart/2005/8/layout/gear1"/>
    <dgm:cxn modelId="{3C5B8A13-3108-41C8-931A-62CCCD86411B}" type="presOf" srcId="{5999B6DE-DF18-492A-8777-580A0AAD9A90}" destId="{73212DA2-6AC7-44CD-AFF1-FABE5960ADFF}" srcOrd="2" destOrd="0" presId="urn:microsoft.com/office/officeart/2005/8/layout/gear1"/>
    <dgm:cxn modelId="{9489F7EE-461E-469F-8F2B-D4CFF49EDE94}" type="presOf" srcId="{3EE412B8-33B6-40F6-B78D-724741C4102B}" destId="{3F19ABE7-7A15-481E-9167-CD30939B2CD5}" srcOrd="0" destOrd="0" presId="urn:microsoft.com/office/officeart/2005/8/layout/gear1"/>
    <dgm:cxn modelId="{E21E47B0-DF43-4B48-8B07-5FCADB21CF06}" srcId="{3EE412B8-33B6-40F6-B78D-724741C4102B}" destId="{274DBBC1-57A1-441B-9C4D-9036822E09C6}" srcOrd="1" destOrd="0" parTransId="{7407701E-BF5A-4EFD-9C3C-0121373CF29B}" sibTransId="{9AA05DF0-7F3E-43F7-84CA-E0BF938A6761}"/>
    <dgm:cxn modelId="{209539B8-7ED6-4E2B-920D-77EE1C94D56F}" type="presParOf" srcId="{3F19ABE7-7A15-481E-9167-CD30939B2CD5}" destId="{60FE4D51-703F-469B-987E-950ED34B2E3D}" srcOrd="0" destOrd="0" presId="urn:microsoft.com/office/officeart/2005/8/layout/gear1"/>
    <dgm:cxn modelId="{EEC3F60D-B3C4-46D9-98E5-5BD9C7BD01FA}" type="presParOf" srcId="{3F19ABE7-7A15-481E-9167-CD30939B2CD5}" destId="{A7C634DC-F30E-48D9-B8D4-2B211C3A9FE2}" srcOrd="1" destOrd="0" presId="urn:microsoft.com/office/officeart/2005/8/layout/gear1"/>
    <dgm:cxn modelId="{96ABB82F-0826-4FCF-A698-9CE6FC76EAED}" type="presParOf" srcId="{3F19ABE7-7A15-481E-9167-CD30939B2CD5}" destId="{73212DA2-6AC7-44CD-AFF1-FABE5960ADFF}" srcOrd="2" destOrd="0" presId="urn:microsoft.com/office/officeart/2005/8/layout/gear1"/>
    <dgm:cxn modelId="{A90A7D4D-268E-4C65-B812-8FBC0EA1F3EA}" type="presParOf" srcId="{3F19ABE7-7A15-481E-9167-CD30939B2CD5}" destId="{374C9C50-0574-45E1-B2BD-F067992BF3A0}" srcOrd="3" destOrd="0" presId="urn:microsoft.com/office/officeart/2005/8/layout/gear1"/>
    <dgm:cxn modelId="{A1DA5024-18F9-4B0A-AA3C-D6A3687FE9AC}" type="presParOf" srcId="{3F19ABE7-7A15-481E-9167-CD30939B2CD5}" destId="{9CFB1F3F-97F7-475A-86AF-532035C5858A}" srcOrd="4" destOrd="0" presId="urn:microsoft.com/office/officeart/2005/8/layout/gear1"/>
    <dgm:cxn modelId="{FC5648FD-DE03-4EC8-AD2D-E6E5A2BBB315}" type="presParOf" srcId="{3F19ABE7-7A15-481E-9167-CD30939B2CD5}" destId="{4D869FA6-426E-4BF9-920E-5A7F304E28E0}" srcOrd="5" destOrd="0" presId="urn:microsoft.com/office/officeart/2005/8/layout/gear1"/>
    <dgm:cxn modelId="{8675C52C-7FB4-4FD1-878B-F786E17AC68A}" type="presParOf" srcId="{3F19ABE7-7A15-481E-9167-CD30939B2CD5}" destId="{38BA4878-6C40-41B7-91FB-2AF1CF58224E}" srcOrd="6" destOrd="0" presId="urn:microsoft.com/office/officeart/2005/8/layout/gear1"/>
    <dgm:cxn modelId="{7B727C5D-F738-4A94-97D2-E1A52E8AE28A}" type="presParOf" srcId="{3F19ABE7-7A15-481E-9167-CD30939B2CD5}" destId="{6C437413-F16E-486F-BA5C-C177DFD05B6D}" srcOrd="7" destOrd="0" presId="urn:microsoft.com/office/officeart/2005/8/layout/gear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4B0D67-F0AC-4F42-AB44-9C2B62ECA31E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 phldr="1"/>
      <dgm:spPr/>
    </dgm:pt>
    <dgm:pt modelId="{B245404C-BE47-4BB7-B5BD-2790DFCACB70}">
      <dgm:prSet phldrT="[Tekst]" custT="1"/>
      <dgm:spPr/>
      <dgm:t>
        <a:bodyPr/>
        <a:lstStyle/>
        <a:p>
          <a:r>
            <a:rPr lang="pl-PL" sz="1800" b="1" dirty="0" smtClean="0"/>
            <a:t>Powiat Krakowski </a:t>
          </a:r>
        </a:p>
        <a:p>
          <a:r>
            <a:rPr lang="pl-PL" sz="1800" b="1" dirty="0" smtClean="0"/>
            <a:t>Organ Prowadzący</a:t>
          </a:r>
          <a:endParaRPr lang="pl-PL" sz="1800" b="1" dirty="0"/>
        </a:p>
      </dgm:t>
    </dgm:pt>
    <dgm:pt modelId="{5AADFE16-2D30-41D5-9E9E-501D1CA16898}" type="parTrans" cxnId="{DCBC14D0-16EC-4473-A7D4-101A1036E889}">
      <dgm:prSet/>
      <dgm:spPr/>
      <dgm:t>
        <a:bodyPr/>
        <a:lstStyle/>
        <a:p>
          <a:endParaRPr lang="pl-PL"/>
        </a:p>
      </dgm:t>
    </dgm:pt>
    <dgm:pt modelId="{FC6876A2-02BC-42AB-9E04-16934C8AAC2D}" type="sibTrans" cxnId="{DCBC14D0-16EC-4473-A7D4-101A1036E889}">
      <dgm:prSet/>
      <dgm:spPr/>
      <dgm:t>
        <a:bodyPr/>
        <a:lstStyle/>
        <a:p>
          <a:endParaRPr lang="pl-PL"/>
        </a:p>
      </dgm:t>
    </dgm:pt>
    <dgm:pt modelId="{6F6AF75F-00D2-44EA-AB2B-141742C29428}">
      <dgm:prSet phldrT="[Tekst]" custT="1"/>
      <dgm:spPr/>
      <dgm:t>
        <a:bodyPr/>
        <a:lstStyle/>
        <a:p>
          <a:r>
            <a:rPr lang="pl-PL" sz="1600" b="1" dirty="0" smtClean="0"/>
            <a:t>Dyrektor Szkoły</a:t>
          </a:r>
        </a:p>
        <a:p>
          <a:r>
            <a:rPr lang="pl-PL" sz="1600" b="1" dirty="0" smtClean="0"/>
            <a:t>Karol </a:t>
          </a:r>
          <a:r>
            <a:rPr lang="pl-PL" sz="1600" b="1" dirty="0" err="1" smtClean="0"/>
            <a:t>Papisz</a:t>
          </a:r>
          <a:endParaRPr lang="pl-PL" sz="1600" b="1" dirty="0" smtClean="0"/>
        </a:p>
        <a:p>
          <a:r>
            <a:rPr lang="pl-PL" sz="1600" b="1" dirty="0" smtClean="0"/>
            <a:t> Przedstawiciel prawny</a:t>
          </a:r>
          <a:endParaRPr lang="pl-PL" sz="1600" b="1" dirty="0"/>
        </a:p>
      </dgm:t>
    </dgm:pt>
    <dgm:pt modelId="{6CDFBDCD-D5B1-487B-A062-DEBB2796089D}" type="parTrans" cxnId="{6C82DE0F-B3D4-49DB-85E7-7C3A66990B12}">
      <dgm:prSet/>
      <dgm:spPr/>
      <dgm:t>
        <a:bodyPr/>
        <a:lstStyle/>
        <a:p>
          <a:endParaRPr lang="pl-PL"/>
        </a:p>
      </dgm:t>
    </dgm:pt>
    <dgm:pt modelId="{4AC5CE52-1B66-4B51-A840-D2BA8BAC1135}" type="sibTrans" cxnId="{6C82DE0F-B3D4-49DB-85E7-7C3A66990B12}">
      <dgm:prSet/>
      <dgm:spPr/>
      <dgm:t>
        <a:bodyPr/>
        <a:lstStyle/>
        <a:p>
          <a:endParaRPr lang="pl-PL"/>
        </a:p>
      </dgm:t>
    </dgm:pt>
    <dgm:pt modelId="{4995BBC1-F3B7-4902-85D7-A72694670AE9}" type="pres">
      <dgm:prSet presAssocID="{BA4B0D67-F0AC-4F42-AB44-9C2B62ECA31E}" presName="compositeShape" presStyleCnt="0">
        <dgm:presLayoutVars>
          <dgm:dir/>
          <dgm:resizeHandles/>
        </dgm:presLayoutVars>
      </dgm:prSet>
      <dgm:spPr/>
    </dgm:pt>
    <dgm:pt modelId="{A06AAACB-4896-424E-825C-F7D18D35F2B9}" type="pres">
      <dgm:prSet presAssocID="{BA4B0D67-F0AC-4F42-AB44-9C2B62ECA31E}" presName="pyramid" presStyleLbl="node1" presStyleIdx="0" presStyleCnt="1"/>
      <dgm:spPr/>
    </dgm:pt>
    <dgm:pt modelId="{C56BA3D7-E624-4112-BE61-D2827D9A5F57}" type="pres">
      <dgm:prSet presAssocID="{BA4B0D67-F0AC-4F42-AB44-9C2B62ECA31E}" presName="theList" presStyleCnt="0"/>
      <dgm:spPr/>
    </dgm:pt>
    <dgm:pt modelId="{943E67A0-18C5-49B6-90CF-2D3CC49DE388}" type="pres">
      <dgm:prSet presAssocID="{B245404C-BE47-4BB7-B5BD-2790DFCACB70}" presName="aNode" presStyleLbl="fgAcc1" presStyleIdx="0" presStyleCnt="2" custScaleX="13024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738C1A3-3428-433F-9C04-96E062C6D7F7}" type="pres">
      <dgm:prSet presAssocID="{B245404C-BE47-4BB7-B5BD-2790DFCACB70}" presName="aSpace" presStyleCnt="0"/>
      <dgm:spPr/>
    </dgm:pt>
    <dgm:pt modelId="{3B6F8846-1C97-477D-877D-F04376A58B7F}" type="pres">
      <dgm:prSet presAssocID="{6F6AF75F-00D2-44EA-AB2B-141742C29428}" presName="aNode" presStyleLbl="fgAcc1" presStyleIdx="1" presStyleCnt="2" custScaleX="13024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5FDF1D-8FC7-4B8A-92DD-2FD762E7DC3F}" type="pres">
      <dgm:prSet presAssocID="{6F6AF75F-00D2-44EA-AB2B-141742C29428}" presName="aSpace" presStyleCnt="0"/>
      <dgm:spPr/>
    </dgm:pt>
  </dgm:ptLst>
  <dgm:cxnLst>
    <dgm:cxn modelId="{6C82DE0F-B3D4-49DB-85E7-7C3A66990B12}" srcId="{BA4B0D67-F0AC-4F42-AB44-9C2B62ECA31E}" destId="{6F6AF75F-00D2-44EA-AB2B-141742C29428}" srcOrd="1" destOrd="0" parTransId="{6CDFBDCD-D5B1-487B-A062-DEBB2796089D}" sibTransId="{4AC5CE52-1B66-4B51-A840-D2BA8BAC1135}"/>
    <dgm:cxn modelId="{DCBC14D0-16EC-4473-A7D4-101A1036E889}" srcId="{BA4B0D67-F0AC-4F42-AB44-9C2B62ECA31E}" destId="{B245404C-BE47-4BB7-B5BD-2790DFCACB70}" srcOrd="0" destOrd="0" parTransId="{5AADFE16-2D30-41D5-9E9E-501D1CA16898}" sibTransId="{FC6876A2-02BC-42AB-9E04-16934C8AAC2D}"/>
    <dgm:cxn modelId="{00F6D2FB-8163-422F-A481-F756439C0C06}" type="presOf" srcId="{BA4B0D67-F0AC-4F42-AB44-9C2B62ECA31E}" destId="{4995BBC1-F3B7-4902-85D7-A72694670AE9}" srcOrd="0" destOrd="0" presId="urn:microsoft.com/office/officeart/2005/8/layout/pyramid2"/>
    <dgm:cxn modelId="{437D040D-87E4-4D6E-AB6E-448C1A445AB1}" type="presOf" srcId="{6F6AF75F-00D2-44EA-AB2B-141742C29428}" destId="{3B6F8846-1C97-477D-877D-F04376A58B7F}" srcOrd="0" destOrd="0" presId="urn:microsoft.com/office/officeart/2005/8/layout/pyramid2"/>
    <dgm:cxn modelId="{663A5F74-71B7-4BE9-8D25-4A1B978DE208}" type="presOf" srcId="{B245404C-BE47-4BB7-B5BD-2790DFCACB70}" destId="{943E67A0-18C5-49B6-90CF-2D3CC49DE388}" srcOrd="0" destOrd="0" presId="urn:microsoft.com/office/officeart/2005/8/layout/pyramid2"/>
    <dgm:cxn modelId="{CCCB56D7-5443-4F96-99EF-420C2867DB70}" type="presParOf" srcId="{4995BBC1-F3B7-4902-85D7-A72694670AE9}" destId="{A06AAACB-4896-424E-825C-F7D18D35F2B9}" srcOrd="0" destOrd="0" presId="urn:microsoft.com/office/officeart/2005/8/layout/pyramid2"/>
    <dgm:cxn modelId="{6E2722A3-508B-4681-BAA4-1094459C4453}" type="presParOf" srcId="{4995BBC1-F3B7-4902-85D7-A72694670AE9}" destId="{C56BA3D7-E624-4112-BE61-D2827D9A5F57}" srcOrd="1" destOrd="0" presId="urn:microsoft.com/office/officeart/2005/8/layout/pyramid2"/>
    <dgm:cxn modelId="{3558EEDE-78C1-47B3-AE64-004A0C6B7089}" type="presParOf" srcId="{C56BA3D7-E624-4112-BE61-D2827D9A5F57}" destId="{943E67A0-18C5-49B6-90CF-2D3CC49DE388}" srcOrd="0" destOrd="0" presId="urn:microsoft.com/office/officeart/2005/8/layout/pyramid2"/>
    <dgm:cxn modelId="{3B4AD0BB-2949-46A3-87B2-75A61A72F0FE}" type="presParOf" srcId="{C56BA3D7-E624-4112-BE61-D2827D9A5F57}" destId="{8738C1A3-3428-433F-9C04-96E062C6D7F7}" srcOrd="1" destOrd="0" presId="urn:microsoft.com/office/officeart/2005/8/layout/pyramid2"/>
    <dgm:cxn modelId="{6B325A60-649B-4A40-9871-68CD6793159C}" type="presParOf" srcId="{C56BA3D7-E624-4112-BE61-D2827D9A5F57}" destId="{3B6F8846-1C97-477D-877D-F04376A58B7F}" srcOrd="2" destOrd="0" presId="urn:microsoft.com/office/officeart/2005/8/layout/pyramid2"/>
    <dgm:cxn modelId="{BABA7F54-2BF6-44D5-A337-F56F6643EE98}" type="presParOf" srcId="{C56BA3D7-E624-4112-BE61-D2827D9A5F57}" destId="{CD5FDF1D-8FC7-4B8A-92DD-2FD762E7DC3F}" srcOrd="3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D18190-CFE7-447E-9CA4-5B9FEF7958E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A7362A1-4B11-499A-8DB8-E908BEA3E6A6}">
      <dgm:prSet phldrT="[Tekst]"/>
      <dgm:spPr/>
      <dgm:t>
        <a:bodyPr/>
        <a:lstStyle/>
        <a:p>
          <a:r>
            <a:rPr lang="pl-PL" dirty="0" smtClean="0"/>
            <a:t>KOORDYNATOR Bogumiła Niegolewska</a:t>
          </a:r>
          <a:endParaRPr lang="pl-PL" dirty="0"/>
        </a:p>
      </dgm:t>
    </dgm:pt>
    <dgm:pt modelId="{28DC77B7-6790-4BDC-952A-8C902F50AD4D}" type="parTrans" cxnId="{53E269F5-0728-4D93-BBE3-D19915C9E923}">
      <dgm:prSet/>
      <dgm:spPr/>
      <dgm:t>
        <a:bodyPr/>
        <a:lstStyle/>
        <a:p>
          <a:endParaRPr lang="pl-PL"/>
        </a:p>
      </dgm:t>
    </dgm:pt>
    <dgm:pt modelId="{02396E53-A3E8-45DE-B057-ED751F214A06}" type="sibTrans" cxnId="{53E269F5-0728-4D93-BBE3-D19915C9E923}">
      <dgm:prSet/>
      <dgm:spPr/>
      <dgm:t>
        <a:bodyPr/>
        <a:lstStyle/>
        <a:p>
          <a:endParaRPr lang="pl-PL"/>
        </a:p>
      </dgm:t>
    </dgm:pt>
    <dgm:pt modelId="{2645001E-8C1B-46CF-86DA-0091903C9A4E}">
      <dgm:prSet phldrT="[Tekst]"/>
      <dgm:spPr/>
      <dgm:t>
        <a:bodyPr/>
        <a:lstStyle/>
        <a:p>
          <a:r>
            <a:rPr lang="pl-PL" dirty="0" smtClean="0"/>
            <a:t>Obsługa finansowo-księgowa </a:t>
          </a:r>
        </a:p>
        <a:p>
          <a:r>
            <a:rPr lang="pl-PL" dirty="0" smtClean="0"/>
            <a:t>Elżbieta </a:t>
          </a:r>
          <a:r>
            <a:rPr lang="pl-PL" dirty="0" err="1" smtClean="0"/>
            <a:t>Miziak</a:t>
          </a:r>
          <a:endParaRPr lang="pl-PL" dirty="0"/>
        </a:p>
      </dgm:t>
    </dgm:pt>
    <dgm:pt modelId="{40AEDE33-069E-41A6-BC99-FC24E4067A06}" type="parTrans" cxnId="{0EADECC1-03BF-4DBE-AA45-E1DAACF18359}">
      <dgm:prSet/>
      <dgm:spPr/>
      <dgm:t>
        <a:bodyPr/>
        <a:lstStyle/>
        <a:p>
          <a:endParaRPr lang="pl-PL"/>
        </a:p>
      </dgm:t>
    </dgm:pt>
    <dgm:pt modelId="{7315D2D5-20E7-40BB-9853-4C0F0A97E5AC}" type="sibTrans" cxnId="{0EADECC1-03BF-4DBE-AA45-E1DAACF18359}">
      <dgm:prSet/>
      <dgm:spPr/>
      <dgm:t>
        <a:bodyPr/>
        <a:lstStyle/>
        <a:p>
          <a:endParaRPr lang="pl-PL"/>
        </a:p>
      </dgm:t>
    </dgm:pt>
    <dgm:pt modelId="{A49504DE-845C-4C5A-82A3-2B27134E5F3D}">
      <dgm:prSet phldrT="[Tekst]"/>
      <dgm:spPr/>
      <dgm:t>
        <a:bodyPr/>
        <a:lstStyle/>
        <a:p>
          <a:r>
            <a:rPr lang="pl-PL" dirty="0" smtClean="0"/>
            <a:t>Opiekunowie grupy</a:t>
          </a:r>
          <a:endParaRPr lang="pl-PL" dirty="0"/>
        </a:p>
      </dgm:t>
    </dgm:pt>
    <dgm:pt modelId="{7E306E00-2543-4AF4-B98B-47436E09BA8D}" type="parTrans" cxnId="{82470811-B801-40A0-B594-EB28F30E93B0}">
      <dgm:prSet/>
      <dgm:spPr/>
      <dgm:t>
        <a:bodyPr/>
        <a:lstStyle/>
        <a:p>
          <a:endParaRPr lang="pl-PL"/>
        </a:p>
      </dgm:t>
    </dgm:pt>
    <dgm:pt modelId="{7C7631F8-681D-4F82-BCAF-4EEADC63D30E}" type="sibTrans" cxnId="{82470811-B801-40A0-B594-EB28F30E93B0}">
      <dgm:prSet/>
      <dgm:spPr/>
      <dgm:t>
        <a:bodyPr/>
        <a:lstStyle/>
        <a:p>
          <a:endParaRPr lang="pl-PL"/>
        </a:p>
      </dgm:t>
    </dgm:pt>
    <dgm:pt modelId="{9D5351E2-876A-48D8-905A-23ED79187C86}">
      <dgm:prSet phldrT="[Tekst]"/>
      <dgm:spPr/>
      <dgm:t>
        <a:bodyPr/>
        <a:lstStyle/>
        <a:p>
          <a:r>
            <a:rPr lang="pl-PL" dirty="0" smtClean="0"/>
            <a:t>Nauczyciele przygotowujący do mobilności</a:t>
          </a:r>
          <a:endParaRPr lang="pl-PL" dirty="0"/>
        </a:p>
      </dgm:t>
    </dgm:pt>
    <dgm:pt modelId="{778A9DAE-26C3-45C8-81B9-03899DCC115D}" type="parTrans" cxnId="{27C34C26-3194-4B38-A641-59575A80B01B}">
      <dgm:prSet/>
      <dgm:spPr/>
      <dgm:t>
        <a:bodyPr/>
        <a:lstStyle/>
        <a:p>
          <a:endParaRPr lang="pl-PL"/>
        </a:p>
      </dgm:t>
    </dgm:pt>
    <dgm:pt modelId="{1F12C88D-F341-490B-AA16-22231FFC3419}" type="sibTrans" cxnId="{27C34C26-3194-4B38-A641-59575A80B01B}">
      <dgm:prSet/>
      <dgm:spPr/>
      <dgm:t>
        <a:bodyPr/>
        <a:lstStyle/>
        <a:p>
          <a:endParaRPr lang="pl-PL"/>
        </a:p>
      </dgm:t>
    </dgm:pt>
    <dgm:pt modelId="{9A62F08B-35F5-4AAC-9E48-DC4747BECEF2}">
      <dgm:prSet phldrT="[Tekst]"/>
      <dgm:spPr/>
      <dgm:t>
        <a:bodyPr/>
        <a:lstStyle/>
        <a:p>
          <a:r>
            <a:rPr lang="pl-PL" dirty="0" smtClean="0"/>
            <a:t>Zespół d/s promocji oraz upowszechniania </a:t>
          </a:r>
          <a:r>
            <a:rPr lang="pl-PL" dirty="0" err="1" smtClean="0"/>
            <a:t>reultatów</a:t>
          </a:r>
          <a:r>
            <a:rPr lang="pl-PL" dirty="0" smtClean="0"/>
            <a:t> projektu</a:t>
          </a:r>
          <a:endParaRPr lang="pl-PL" dirty="0"/>
        </a:p>
      </dgm:t>
    </dgm:pt>
    <dgm:pt modelId="{0DA50B7B-F6CB-4ED3-9905-FA1FADFB1728}" type="parTrans" cxnId="{9853A281-EFE8-4F14-842F-4F2956B047D6}">
      <dgm:prSet/>
      <dgm:spPr/>
      <dgm:t>
        <a:bodyPr/>
        <a:lstStyle/>
        <a:p>
          <a:endParaRPr lang="pl-PL"/>
        </a:p>
      </dgm:t>
    </dgm:pt>
    <dgm:pt modelId="{9D0AA57A-187A-4513-AF59-B4A37FD9A135}" type="sibTrans" cxnId="{9853A281-EFE8-4F14-842F-4F2956B047D6}">
      <dgm:prSet/>
      <dgm:spPr/>
      <dgm:t>
        <a:bodyPr/>
        <a:lstStyle/>
        <a:p>
          <a:endParaRPr lang="pl-PL"/>
        </a:p>
      </dgm:t>
    </dgm:pt>
    <dgm:pt modelId="{57BF9719-9A3B-416D-B6D8-CC8700A00897}" type="pres">
      <dgm:prSet presAssocID="{5DD18190-CFE7-447E-9CA4-5B9FEF7958E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57B6E66-A960-4AF5-9E5E-B5F72EE88460}" type="pres">
      <dgm:prSet presAssocID="{5DD18190-CFE7-447E-9CA4-5B9FEF7958E1}" presName="matrix" presStyleCnt="0"/>
      <dgm:spPr/>
    </dgm:pt>
    <dgm:pt modelId="{26D79417-839A-4309-82E0-BD6A3BD3826C}" type="pres">
      <dgm:prSet presAssocID="{5DD18190-CFE7-447E-9CA4-5B9FEF7958E1}" presName="tile1" presStyleLbl="node1" presStyleIdx="0" presStyleCnt="4"/>
      <dgm:spPr/>
      <dgm:t>
        <a:bodyPr/>
        <a:lstStyle/>
        <a:p>
          <a:endParaRPr lang="pl-PL"/>
        </a:p>
      </dgm:t>
    </dgm:pt>
    <dgm:pt modelId="{D3B3CA8F-9BE7-4BF6-9720-B2BC00DA168F}" type="pres">
      <dgm:prSet presAssocID="{5DD18190-CFE7-447E-9CA4-5B9FEF7958E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06CF10-1D12-4D82-88FE-96802077FDB7}" type="pres">
      <dgm:prSet presAssocID="{5DD18190-CFE7-447E-9CA4-5B9FEF7958E1}" presName="tile2" presStyleLbl="node1" presStyleIdx="1" presStyleCnt="4"/>
      <dgm:spPr/>
      <dgm:t>
        <a:bodyPr/>
        <a:lstStyle/>
        <a:p>
          <a:endParaRPr lang="pl-PL"/>
        </a:p>
      </dgm:t>
    </dgm:pt>
    <dgm:pt modelId="{04935387-BC00-42AB-8122-AA62B2925BAC}" type="pres">
      <dgm:prSet presAssocID="{5DD18190-CFE7-447E-9CA4-5B9FEF7958E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581D155-2572-4F7E-9E76-5B4EDED3A9B1}" type="pres">
      <dgm:prSet presAssocID="{5DD18190-CFE7-447E-9CA4-5B9FEF7958E1}" presName="tile3" presStyleLbl="node1" presStyleIdx="2" presStyleCnt="4"/>
      <dgm:spPr/>
      <dgm:t>
        <a:bodyPr/>
        <a:lstStyle/>
        <a:p>
          <a:endParaRPr lang="pl-PL"/>
        </a:p>
      </dgm:t>
    </dgm:pt>
    <dgm:pt modelId="{C53BEE4A-E19F-45DC-8D9F-48ECD0AC2E32}" type="pres">
      <dgm:prSet presAssocID="{5DD18190-CFE7-447E-9CA4-5B9FEF7958E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E69133-7825-4EE3-B7A2-EC9E2193D0E3}" type="pres">
      <dgm:prSet presAssocID="{5DD18190-CFE7-447E-9CA4-5B9FEF7958E1}" presName="tile4" presStyleLbl="node1" presStyleIdx="3" presStyleCnt="4"/>
      <dgm:spPr/>
      <dgm:t>
        <a:bodyPr/>
        <a:lstStyle/>
        <a:p>
          <a:endParaRPr lang="pl-PL"/>
        </a:p>
      </dgm:t>
    </dgm:pt>
    <dgm:pt modelId="{407F0FBA-5BCD-40B9-BA95-692E43EE5722}" type="pres">
      <dgm:prSet presAssocID="{5DD18190-CFE7-447E-9CA4-5B9FEF7958E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C0B580-526A-497B-B0A1-7B3F3A44AD2B}" type="pres">
      <dgm:prSet presAssocID="{5DD18190-CFE7-447E-9CA4-5B9FEF7958E1}" presName="centerTile" presStyleLbl="fgShp" presStyleIdx="0" presStyleCnt="1" custScaleX="125998" custScaleY="155923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5C32474D-DD74-40BE-AB68-733ECD65C943}" type="presOf" srcId="{9A62F08B-35F5-4AAC-9E48-DC4747BECEF2}" destId="{407F0FBA-5BCD-40B9-BA95-692E43EE5722}" srcOrd="1" destOrd="0" presId="urn:microsoft.com/office/officeart/2005/8/layout/matrix1"/>
    <dgm:cxn modelId="{53E269F5-0728-4D93-BBE3-D19915C9E923}" srcId="{5DD18190-CFE7-447E-9CA4-5B9FEF7958E1}" destId="{DA7362A1-4B11-499A-8DB8-E908BEA3E6A6}" srcOrd="0" destOrd="0" parTransId="{28DC77B7-6790-4BDC-952A-8C902F50AD4D}" sibTransId="{02396E53-A3E8-45DE-B057-ED751F214A06}"/>
    <dgm:cxn modelId="{A02AA05E-3F0C-4C06-9CEF-096CFBDF27A2}" type="presOf" srcId="{9D5351E2-876A-48D8-905A-23ED79187C86}" destId="{9581D155-2572-4F7E-9E76-5B4EDED3A9B1}" srcOrd="0" destOrd="0" presId="urn:microsoft.com/office/officeart/2005/8/layout/matrix1"/>
    <dgm:cxn modelId="{719611FC-6828-40BE-A120-30726A1981F4}" type="presOf" srcId="{A49504DE-845C-4C5A-82A3-2B27134E5F3D}" destId="{04935387-BC00-42AB-8122-AA62B2925BAC}" srcOrd="1" destOrd="0" presId="urn:microsoft.com/office/officeart/2005/8/layout/matrix1"/>
    <dgm:cxn modelId="{82470811-B801-40A0-B594-EB28F30E93B0}" srcId="{DA7362A1-4B11-499A-8DB8-E908BEA3E6A6}" destId="{A49504DE-845C-4C5A-82A3-2B27134E5F3D}" srcOrd="1" destOrd="0" parTransId="{7E306E00-2543-4AF4-B98B-47436E09BA8D}" sibTransId="{7C7631F8-681D-4F82-BCAF-4EEADC63D30E}"/>
    <dgm:cxn modelId="{3D087095-3FD0-4880-8891-9180B837ECAB}" type="presOf" srcId="{9A62F08B-35F5-4AAC-9E48-DC4747BECEF2}" destId="{80E69133-7825-4EE3-B7A2-EC9E2193D0E3}" srcOrd="0" destOrd="0" presId="urn:microsoft.com/office/officeart/2005/8/layout/matrix1"/>
    <dgm:cxn modelId="{27C34C26-3194-4B38-A641-59575A80B01B}" srcId="{DA7362A1-4B11-499A-8DB8-E908BEA3E6A6}" destId="{9D5351E2-876A-48D8-905A-23ED79187C86}" srcOrd="2" destOrd="0" parTransId="{778A9DAE-26C3-45C8-81B9-03899DCC115D}" sibTransId="{1F12C88D-F341-490B-AA16-22231FFC3419}"/>
    <dgm:cxn modelId="{58B4F24E-CB82-40F0-B307-8F6BCB759CFB}" type="presOf" srcId="{5DD18190-CFE7-447E-9CA4-5B9FEF7958E1}" destId="{57BF9719-9A3B-416D-B6D8-CC8700A00897}" srcOrd="0" destOrd="0" presId="urn:microsoft.com/office/officeart/2005/8/layout/matrix1"/>
    <dgm:cxn modelId="{77F759EE-47C9-42A6-9510-0ABD01E56831}" type="presOf" srcId="{DA7362A1-4B11-499A-8DB8-E908BEA3E6A6}" destId="{F1C0B580-526A-497B-B0A1-7B3F3A44AD2B}" srcOrd="0" destOrd="0" presId="urn:microsoft.com/office/officeart/2005/8/layout/matrix1"/>
    <dgm:cxn modelId="{9853A281-EFE8-4F14-842F-4F2956B047D6}" srcId="{DA7362A1-4B11-499A-8DB8-E908BEA3E6A6}" destId="{9A62F08B-35F5-4AAC-9E48-DC4747BECEF2}" srcOrd="3" destOrd="0" parTransId="{0DA50B7B-F6CB-4ED3-9905-FA1FADFB1728}" sibTransId="{9D0AA57A-187A-4513-AF59-B4A37FD9A135}"/>
    <dgm:cxn modelId="{4E99790C-5632-4C9D-8EED-529F1066EB29}" type="presOf" srcId="{9D5351E2-876A-48D8-905A-23ED79187C86}" destId="{C53BEE4A-E19F-45DC-8D9F-48ECD0AC2E32}" srcOrd="1" destOrd="0" presId="urn:microsoft.com/office/officeart/2005/8/layout/matrix1"/>
    <dgm:cxn modelId="{EC52225A-0AB9-46C6-BFB5-6AFDB2845768}" type="presOf" srcId="{A49504DE-845C-4C5A-82A3-2B27134E5F3D}" destId="{9D06CF10-1D12-4D82-88FE-96802077FDB7}" srcOrd="0" destOrd="0" presId="urn:microsoft.com/office/officeart/2005/8/layout/matrix1"/>
    <dgm:cxn modelId="{FEA3A196-EEC7-46CA-AF42-3703419EA415}" type="presOf" srcId="{2645001E-8C1B-46CF-86DA-0091903C9A4E}" destId="{26D79417-839A-4309-82E0-BD6A3BD3826C}" srcOrd="0" destOrd="0" presId="urn:microsoft.com/office/officeart/2005/8/layout/matrix1"/>
    <dgm:cxn modelId="{0EADECC1-03BF-4DBE-AA45-E1DAACF18359}" srcId="{DA7362A1-4B11-499A-8DB8-E908BEA3E6A6}" destId="{2645001E-8C1B-46CF-86DA-0091903C9A4E}" srcOrd="0" destOrd="0" parTransId="{40AEDE33-069E-41A6-BC99-FC24E4067A06}" sibTransId="{7315D2D5-20E7-40BB-9853-4C0F0A97E5AC}"/>
    <dgm:cxn modelId="{B54FBB79-C535-4E4F-A62C-0B680236F6B7}" type="presOf" srcId="{2645001E-8C1B-46CF-86DA-0091903C9A4E}" destId="{D3B3CA8F-9BE7-4BF6-9720-B2BC00DA168F}" srcOrd="1" destOrd="0" presId="urn:microsoft.com/office/officeart/2005/8/layout/matrix1"/>
    <dgm:cxn modelId="{177CA21D-6393-4E56-AEF2-42698E899B5E}" type="presParOf" srcId="{57BF9719-9A3B-416D-B6D8-CC8700A00897}" destId="{A57B6E66-A960-4AF5-9E5E-B5F72EE88460}" srcOrd="0" destOrd="0" presId="urn:microsoft.com/office/officeart/2005/8/layout/matrix1"/>
    <dgm:cxn modelId="{83174E10-90F5-4FE8-BE8B-1A3B3AFBDAD9}" type="presParOf" srcId="{A57B6E66-A960-4AF5-9E5E-B5F72EE88460}" destId="{26D79417-839A-4309-82E0-BD6A3BD3826C}" srcOrd="0" destOrd="0" presId="urn:microsoft.com/office/officeart/2005/8/layout/matrix1"/>
    <dgm:cxn modelId="{6B9FFDF3-E8E3-4354-901F-279EF0A9F031}" type="presParOf" srcId="{A57B6E66-A960-4AF5-9E5E-B5F72EE88460}" destId="{D3B3CA8F-9BE7-4BF6-9720-B2BC00DA168F}" srcOrd="1" destOrd="0" presId="urn:microsoft.com/office/officeart/2005/8/layout/matrix1"/>
    <dgm:cxn modelId="{B92A9BCC-E3E5-46FA-AB1C-974C806DD276}" type="presParOf" srcId="{A57B6E66-A960-4AF5-9E5E-B5F72EE88460}" destId="{9D06CF10-1D12-4D82-88FE-96802077FDB7}" srcOrd="2" destOrd="0" presId="urn:microsoft.com/office/officeart/2005/8/layout/matrix1"/>
    <dgm:cxn modelId="{E66898ED-3BBC-4B81-B4DA-08CA1F092E5B}" type="presParOf" srcId="{A57B6E66-A960-4AF5-9E5E-B5F72EE88460}" destId="{04935387-BC00-42AB-8122-AA62B2925BAC}" srcOrd="3" destOrd="0" presId="urn:microsoft.com/office/officeart/2005/8/layout/matrix1"/>
    <dgm:cxn modelId="{3C955D79-6838-4B64-B907-7DD0DF3B1C14}" type="presParOf" srcId="{A57B6E66-A960-4AF5-9E5E-B5F72EE88460}" destId="{9581D155-2572-4F7E-9E76-5B4EDED3A9B1}" srcOrd="4" destOrd="0" presId="urn:microsoft.com/office/officeart/2005/8/layout/matrix1"/>
    <dgm:cxn modelId="{174BAAE6-17F0-458D-9411-2F80B8895EFE}" type="presParOf" srcId="{A57B6E66-A960-4AF5-9E5E-B5F72EE88460}" destId="{C53BEE4A-E19F-45DC-8D9F-48ECD0AC2E32}" srcOrd="5" destOrd="0" presId="urn:microsoft.com/office/officeart/2005/8/layout/matrix1"/>
    <dgm:cxn modelId="{DF457DA5-DA6B-4552-8B4E-51B4EE295980}" type="presParOf" srcId="{A57B6E66-A960-4AF5-9E5E-B5F72EE88460}" destId="{80E69133-7825-4EE3-B7A2-EC9E2193D0E3}" srcOrd="6" destOrd="0" presId="urn:microsoft.com/office/officeart/2005/8/layout/matrix1"/>
    <dgm:cxn modelId="{546155DE-3782-48EC-B601-DD1BD9DFBB7B}" type="presParOf" srcId="{A57B6E66-A960-4AF5-9E5E-B5F72EE88460}" destId="{407F0FBA-5BCD-40B9-BA95-692E43EE5722}" srcOrd="7" destOrd="0" presId="urn:microsoft.com/office/officeart/2005/8/layout/matrix1"/>
    <dgm:cxn modelId="{6896DAC4-C595-4276-8698-48B654BEF6E1}" type="presParOf" srcId="{57BF9719-9A3B-416D-B6D8-CC8700A00897}" destId="{F1C0B580-526A-497B-B0A1-7B3F3A44AD2B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F6952C-47C8-4FFA-A971-E52CF9AFAA4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0EAF6F-C3AD-4314-9320-F7647DF70ABA}">
      <dgm:prSet phldrT="[Tekst]" custT="1"/>
      <dgm:spPr/>
      <dgm:t>
        <a:bodyPr/>
        <a:lstStyle/>
        <a:p>
          <a:r>
            <a:rPr lang="pl-PL" sz="2000" dirty="0" smtClean="0"/>
            <a:t>Przygotowanie do mobilności</a:t>
          </a:r>
          <a:endParaRPr lang="pl-PL" sz="2000" dirty="0"/>
        </a:p>
      </dgm:t>
    </dgm:pt>
    <dgm:pt modelId="{63EDFC0A-CEB7-401B-8277-70026FDAE233}" type="parTrans" cxnId="{C6AD864C-5096-45CD-A59E-C0E2F6BBE3A0}">
      <dgm:prSet/>
      <dgm:spPr/>
      <dgm:t>
        <a:bodyPr/>
        <a:lstStyle/>
        <a:p>
          <a:endParaRPr lang="pl-PL"/>
        </a:p>
      </dgm:t>
    </dgm:pt>
    <dgm:pt modelId="{2BD2B7E5-11AF-43CD-94E9-0A99A0F95070}" type="sibTrans" cxnId="{C6AD864C-5096-45CD-A59E-C0E2F6BBE3A0}">
      <dgm:prSet/>
      <dgm:spPr/>
      <dgm:t>
        <a:bodyPr/>
        <a:lstStyle/>
        <a:p>
          <a:endParaRPr lang="pl-PL"/>
        </a:p>
      </dgm:t>
    </dgm:pt>
    <dgm:pt modelId="{EF6CCC24-67E7-4984-9D5B-CC87C362685D}">
      <dgm:prSet phldrT="[Tekst]" custT="1"/>
      <dgm:spPr/>
      <dgm:t>
        <a:bodyPr/>
        <a:lstStyle/>
        <a:p>
          <a:r>
            <a:rPr lang="pl-PL" sz="2000" dirty="0" smtClean="0"/>
            <a:t>Wyjazd na staże zagraniczne</a:t>
          </a:r>
          <a:endParaRPr lang="pl-PL" sz="2000" dirty="0"/>
        </a:p>
      </dgm:t>
    </dgm:pt>
    <dgm:pt modelId="{0E3C3F03-696A-47F6-AB38-593B9F127B11}" type="parTrans" cxnId="{F7AE2A50-CA58-4784-81D6-68526AE46B26}">
      <dgm:prSet/>
      <dgm:spPr/>
      <dgm:t>
        <a:bodyPr/>
        <a:lstStyle/>
        <a:p>
          <a:endParaRPr lang="pl-PL"/>
        </a:p>
      </dgm:t>
    </dgm:pt>
    <dgm:pt modelId="{0CEDE6C5-7472-448F-9BB9-9124F39DDF5A}" type="sibTrans" cxnId="{F7AE2A50-CA58-4784-81D6-68526AE46B26}">
      <dgm:prSet/>
      <dgm:spPr/>
      <dgm:t>
        <a:bodyPr/>
        <a:lstStyle/>
        <a:p>
          <a:endParaRPr lang="pl-PL"/>
        </a:p>
      </dgm:t>
    </dgm:pt>
    <dgm:pt modelId="{EF61A05D-5A56-4AC2-AD86-33097C945E06}">
      <dgm:prSet phldrT="[Tekst]"/>
      <dgm:spPr/>
      <dgm:t>
        <a:bodyPr/>
        <a:lstStyle/>
        <a:p>
          <a:r>
            <a:rPr lang="pl-PL" dirty="0" smtClean="0"/>
            <a:t>Upowszechnianie rezultatów projektu</a:t>
          </a:r>
          <a:endParaRPr lang="pl-PL" dirty="0"/>
        </a:p>
      </dgm:t>
    </dgm:pt>
    <dgm:pt modelId="{E89DB309-ABD2-46E4-96FF-D60317F8C0A0}" type="parTrans" cxnId="{7AAAD828-5C9E-420F-82B0-F5C3EB943851}">
      <dgm:prSet/>
      <dgm:spPr/>
      <dgm:t>
        <a:bodyPr/>
        <a:lstStyle/>
        <a:p>
          <a:endParaRPr lang="pl-PL"/>
        </a:p>
      </dgm:t>
    </dgm:pt>
    <dgm:pt modelId="{B48FE0E4-5F2F-4F83-85DE-76EAC30BBEFB}" type="sibTrans" cxnId="{7AAAD828-5C9E-420F-82B0-F5C3EB943851}">
      <dgm:prSet/>
      <dgm:spPr/>
      <dgm:t>
        <a:bodyPr/>
        <a:lstStyle/>
        <a:p>
          <a:endParaRPr lang="pl-PL"/>
        </a:p>
      </dgm:t>
    </dgm:pt>
    <dgm:pt modelId="{D090AD82-C290-4680-BB9A-6947F2D7D100}" type="pres">
      <dgm:prSet presAssocID="{D0F6952C-47C8-4FFA-A971-E52CF9AFAA45}" presName="CompostProcess" presStyleCnt="0">
        <dgm:presLayoutVars>
          <dgm:dir/>
          <dgm:resizeHandles val="exact"/>
        </dgm:presLayoutVars>
      </dgm:prSet>
      <dgm:spPr/>
    </dgm:pt>
    <dgm:pt modelId="{B331C8D1-544D-4637-AD21-FE11CCC62E57}" type="pres">
      <dgm:prSet presAssocID="{D0F6952C-47C8-4FFA-A971-E52CF9AFAA45}" presName="arrow" presStyleLbl="bgShp" presStyleIdx="0" presStyleCnt="1"/>
      <dgm:spPr/>
    </dgm:pt>
    <dgm:pt modelId="{B2EFF401-A548-434C-BCD5-4AF797965269}" type="pres">
      <dgm:prSet presAssocID="{D0F6952C-47C8-4FFA-A971-E52CF9AFAA45}" presName="linearProcess" presStyleCnt="0"/>
      <dgm:spPr/>
    </dgm:pt>
    <dgm:pt modelId="{5FD9C025-53CD-4E82-87C5-40F239C90B05}" type="pres">
      <dgm:prSet presAssocID="{AB0EAF6F-C3AD-4314-9320-F7647DF70AB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397B3F-399E-49D8-82B1-2A36FD07D0CE}" type="pres">
      <dgm:prSet presAssocID="{2BD2B7E5-11AF-43CD-94E9-0A99A0F95070}" presName="sibTrans" presStyleCnt="0"/>
      <dgm:spPr/>
    </dgm:pt>
    <dgm:pt modelId="{F8D5CC86-4136-4270-8FC6-837A6639D1E7}" type="pres">
      <dgm:prSet presAssocID="{EF6CCC24-67E7-4984-9D5B-CC87C362685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0168C1E-BBA9-42EE-B43F-B7AD9DB9DAA2}" type="pres">
      <dgm:prSet presAssocID="{0CEDE6C5-7472-448F-9BB9-9124F39DDF5A}" presName="sibTrans" presStyleCnt="0"/>
      <dgm:spPr/>
    </dgm:pt>
    <dgm:pt modelId="{F20FF685-458C-40CA-A8B3-B97EB2BAC8F1}" type="pres">
      <dgm:prSet presAssocID="{EF61A05D-5A56-4AC2-AD86-33097C945E0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7AE2A50-CA58-4784-81D6-68526AE46B26}" srcId="{D0F6952C-47C8-4FFA-A971-E52CF9AFAA45}" destId="{EF6CCC24-67E7-4984-9D5B-CC87C362685D}" srcOrd="1" destOrd="0" parTransId="{0E3C3F03-696A-47F6-AB38-593B9F127B11}" sibTransId="{0CEDE6C5-7472-448F-9BB9-9124F39DDF5A}"/>
    <dgm:cxn modelId="{7E77AB6E-73D0-4F7F-A47A-7DF461422859}" type="presOf" srcId="{AB0EAF6F-C3AD-4314-9320-F7647DF70ABA}" destId="{5FD9C025-53CD-4E82-87C5-40F239C90B05}" srcOrd="0" destOrd="0" presId="urn:microsoft.com/office/officeart/2005/8/layout/hProcess9"/>
    <dgm:cxn modelId="{72C16BA7-4123-41C4-863E-77B49ABA9731}" type="presOf" srcId="{EF6CCC24-67E7-4984-9D5B-CC87C362685D}" destId="{F8D5CC86-4136-4270-8FC6-837A6639D1E7}" srcOrd="0" destOrd="0" presId="urn:microsoft.com/office/officeart/2005/8/layout/hProcess9"/>
    <dgm:cxn modelId="{7AAAD828-5C9E-420F-82B0-F5C3EB943851}" srcId="{D0F6952C-47C8-4FFA-A971-E52CF9AFAA45}" destId="{EF61A05D-5A56-4AC2-AD86-33097C945E06}" srcOrd="2" destOrd="0" parTransId="{E89DB309-ABD2-46E4-96FF-D60317F8C0A0}" sibTransId="{B48FE0E4-5F2F-4F83-85DE-76EAC30BBEFB}"/>
    <dgm:cxn modelId="{7160F077-1471-46EF-B141-5E50BCBC27E7}" type="presOf" srcId="{D0F6952C-47C8-4FFA-A971-E52CF9AFAA45}" destId="{D090AD82-C290-4680-BB9A-6947F2D7D100}" srcOrd="0" destOrd="0" presId="urn:microsoft.com/office/officeart/2005/8/layout/hProcess9"/>
    <dgm:cxn modelId="{ADA863BA-2DC9-4052-809E-34442603A520}" type="presOf" srcId="{EF61A05D-5A56-4AC2-AD86-33097C945E06}" destId="{F20FF685-458C-40CA-A8B3-B97EB2BAC8F1}" srcOrd="0" destOrd="0" presId="urn:microsoft.com/office/officeart/2005/8/layout/hProcess9"/>
    <dgm:cxn modelId="{C6AD864C-5096-45CD-A59E-C0E2F6BBE3A0}" srcId="{D0F6952C-47C8-4FFA-A971-E52CF9AFAA45}" destId="{AB0EAF6F-C3AD-4314-9320-F7647DF70ABA}" srcOrd="0" destOrd="0" parTransId="{63EDFC0A-CEB7-401B-8277-70026FDAE233}" sibTransId="{2BD2B7E5-11AF-43CD-94E9-0A99A0F95070}"/>
    <dgm:cxn modelId="{42CBEDA6-EA91-466F-93A1-0609DB5EA8DD}" type="presParOf" srcId="{D090AD82-C290-4680-BB9A-6947F2D7D100}" destId="{B331C8D1-544D-4637-AD21-FE11CCC62E57}" srcOrd="0" destOrd="0" presId="urn:microsoft.com/office/officeart/2005/8/layout/hProcess9"/>
    <dgm:cxn modelId="{780087D6-E522-45BA-A4E7-9C32D3D2E03B}" type="presParOf" srcId="{D090AD82-C290-4680-BB9A-6947F2D7D100}" destId="{B2EFF401-A548-434C-BCD5-4AF797965269}" srcOrd="1" destOrd="0" presId="urn:microsoft.com/office/officeart/2005/8/layout/hProcess9"/>
    <dgm:cxn modelId="{FA960196-3A07-41CF-9D13-9EFF7E4670E9}" type="presParOf" srcId="{B2EFF401-A548-434C-BCD5-4AF797965269}" destId="{5FD9C025-53CD-4E82-87C5-40F239C90B05}" srcOrd="0" destOrd="0" presId="urn:microsoft.com/office/officeart/2005/8/layout/hProcess9"/>
    <dgm:cxn modelId="{DB1916A3-220C-459A-A524-D500FF3239D7}" type="presParOf" srcId="{B2EFF401-A548-434C-BCD5-4AF797965269}" destId="{BC397B3F-399E-49D8-82B1-2A36FD07D0CE}" srcOrd="1" destOrd="0" presId="urn:microsoft.com/office/officeart/2005/8/layout/hProcess9"/>
    <dgm:cxn modelId="{3406A8CB-381C-4B35-94FC-39480926BE1F}" type="presParOf" srcId="{B2EFF401-A548-434C-BCD5-4AF797965269}" destId="{F8D5CC86-4136-4270-8FC6-837A6639D1E7}" srcOrd="2" destOrd="0" presId="urn:microsoft.com/office/officeart/2005/8/layout/hProcess9"/>
    <dgm:cxn modelId="{42F368A2-FFEF-438B-A835-FADB46B91707}" type="presParOf" srcId="{B2EFF401-A548-434C-BCD5-4AF797965269}" destId="{70168C1E-BBA9-42EE-B43F-B7AD9DB9DAA2}" srcOrd="3" destOrd="0" presId="urn:microsoft.com/office/officeart/2005/8/layout/hProcess9"/>
    <dgm:cxn modelId="{B51C335F-2FD7-4335-ACF2-4FD1E1C214BF}" type="presParOf" srcId="{B2EFF401-A548-434C-BCD5-4AF797965269}" destId="{F20FF685-458C-40CA-A8B3-B97EB2BAC8F1}" srcOrd="4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C1B15C-F9E8-42C9-A1AD-D85007C353D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DF173AB-D470-4AFD-8BE0-5B81502F45D1}">
      <dgm:prSet phldrT="[Tekst]"/>
      <dgm:spPr/>
      <dgm:t>
        <a:bodyPr/>
        <a:lstStyle/>
        <a:p>
          <a:r>
            <a:rPr lang="pl-PL" dirty="0" smtClean="0"/>
            <a:t>Przygotowanie językowe</a:t>
          </a:r>
          <a:endParaRPr lang="pl-PL" dirty="0"/>
        </a:p>
      </dgm:t>
    </dgm:pt>
    <dgm:pt modelId="{BC8DC9C0-A29D-4D59-8F9E-8DB2D14C00D3}" type="parTrans" cxnId="{1F8051FC-2B5F-4C7E-94D2-3399D8DCE528}">
      <dgm:prSet/>
      <dgm:spPr/>
      <dgm:t>
        <a:bodyPr/>
        <a:lstStyle/>
        <a:p>
          <a:endParaRPr lang="pl-PL"/>
        </a:p>
      </dgm:t>
    </dgm:pt>
    <dgm:pt modelId="{2AF60043-358C-4FD5-B5B7-1CE5E538B9FC}" type="sibTrans" cxnId="{1F8051FC-2B5F-4C7E-94D2-3399D8DCE528}">
      <dgm:prSet/>
      <dgm:spPr/>
      <dgm:t>
        <a:bodyPr/>
        <a:lstStyle/>
        <a:p>
          <a:endParaRPr lang="pl-PL"/>
        </a:p>
      </dgm:t>
    </dgm:pt>
    <dgm:pt modelId="{30228ED4-CC3E-44F2-B7B0-3317FC0266D1}">
      <dgm:prSet phldrT="[Tekst]"/>
      <dgm:spPr/>
      <dgm:t>
        <a:bodyPr/>
        <a:lstStyle/>
        <a:p>
          <a:r>
            <a:rPr lang="pl-PL" dirty="0" smtClean="0"/>
            <a:t>Joanna </a:t>
          </a:r>
          <a:r>
            <a:rPr lang="pl-PL" dirty="0" err="1" smtClean="0"/>
            <a:t>Jarzmik</a:t>
          </a:r>
          <a:endParaRPr lang="pl-PL" dirty="0"/>
        </a:p>
      </dgm:t>
    </dgm:pt>
    <dgm:pt modelId="{4DA952A4-32FD-4937-8310-B0029530CAA7}" type="parTrans" cxnId="{E2BADEC9-AB42-4F29-B300-7A6D05710F76}">
      <dgm:prSet/>
      <dgm:spPr/>
      <dgm:t>
        <a:bodyPr/>
        <a:lstStyle/>
        <a:p>
          <a:endParaRPr lang="pl-PL"/>
        </a:p>
      </dgm:t>
    </dgm:pt>
    <dgm:pt modelId="{5719BDBF-6E81-4DCD-8DEA-9A06D7266AA6}" type="sibTrans" cxnId="{E2BADEC9-AB42-4F29-B300-7A6D05710F76}">
      <dgm:prSet/>
      <dgm:spPr/>
      <dgm:t>
        <a:bodyPr/>
        <a:lstStyle/>
        <a:p>
          <a:endParaRPr lang="pl-PL"/>
        </a:p>
      </dgm:t>
    </dgm:pt>
    <dgm:pt modelId="{2B1225B7-7CF2-4721-9321-1AF49451991C}">
      <dgm:prSet phldrT="[Tekst]"/>
      <dgm:spPr/>
      <dgm:t>
        <a:bodyPr/>
        <a:lstStyle/>
        <a:p>
          <a:r>
            <a:rPr lang="pl-PL" dirty="0" smtClean="0"/>
            <a:t>Przygotowanie zawodowe</a:t>
          </a:r>
          <a:endParaRPr lang="pl-PL" dirty="0"/>
        </a:p>
      </dgm:t>
    </dgm:pt>
    <dgm:pt modelId="{B353AE07-0B07-4377-9DC1-8D037B305A71}" type="parTrans" cxnId="{16D04EBA-F8F6-4F68-A8E2-D8E20A98C8B7}">
      <dgm:prSet/>
      <dgm:spPr/>
      <dgm:t>
        <a:bodyPr/>
        <a:lstStyle/>
        <a:p>
          <a:endParaRPr lang="pl-PL"/>
        </a:p>
      </dgm:t>
    </dgm:pt>
    <dgm:pt modelId="{6A8CE0E9-5DD3-4E69-B411-03B65B8CE095}" type="sibTrans" cxnId="{16D04EBA-F8F6-4F68-A8E2-D8E20A98C8B7}">
      <dgm:prSet/>
      <dgm:spPr/>
      <dgm:t>
        <a:bodyPr/>
        <a:lstStyle/>
        <a:p>
          <a:endParaRPr lang="pl-PL"/>
        </a:p>
      </dgm:t>
    </dgm:pt>
    <dgm:pt modelId="{FFA8CF40-6053-4A08-AD28-200666D9065A}">
      <dgm:prSet phldrT="[Tekst]"/>
      <dgm:spPr/>
      <dgm:t>
        <a:bodyPr/>
        <a:lstStyle/>
        <a:p>
          <a:r>
            <a:rPr lang="pl-PL" dirty="0" smtClean="0"/>
            <a:t>Sylwester </a:t>
          </a:r>
          <a:r>
            <a:rPr lang="pl-PL" dirty="0" err="1" smtClean="0"/>
            <a:t>Gieszczyk</a:t>
          </a:r>
          <a:endParaRPr lang="pl-PL" dirty="0"/>
        </a:p>
      </dgm:t>
    </dgm:pt>
    <dgm:pt modelId="{89B93AAC-26EE-4BA7-ABDD-9594A56DFB97}" type="parTrans" cxnId="{A91A7A17-E252-4CFE-B69C-D1AE91380634}">
      <dgm:prSet/>
      <dgm:spPr/>
      <dgm:t>
        <a:bodyPr/>
        <a:lstStyle/>
        <a:p>
          <a:endParaRPr lang="pl-PL"/>
        </a:p>
      </dgm:t>
    </dgm:pt>
    <dgm:pt modelId="{D6889AB9-AB13-4DDC-BF40-265464759D2C}" type="sibTrans" cxnId="{A91A7A17-E252-4CFE-B69C-D1AE91380634}">
      <dgm:prSet/>
      <dgm:spPr/>
      <dgm:t>
        <a:bodyPr/>
        <a:lstStyle/>
        <a:p>
          <a:endParaRPr lang="pl-PL"/>
        </a:p>
      </dgm:t>
    </dgm:pt>
    <dgm:pt modelId="{D35B9962-2707-479E-96E3-47FCD28064C1}">
      <dgm:prSet phldrT="[Tekst]"/>
      <dgm:spPr/>
      <dgm:t>
        <a:bodyPr/>
        <a:lstStyle/>
        <a:p>
          <a:r>
            <a:rPr lang="pl-PL" dirty="0" smtClean="0"/>
            <a:t>Edyta </a:t>
          </a:r>
          <a:r>
            <a:rPr lang="pl-PL" dirty="0" err="1" smtClean="0"/>
            <a:t>Nogaś</a:t>
          </a:r>
          <a:endParaRPr lang="pl-PL" dirty="0"/>
        </a:p>
      </dgm:t>
    </dgm:pt>
    <dgm:pt modelId="{51B259F6-7884-4AD4-B1FE-9D42E53AE5C8}" type="parTrans" cxnId="{ED00C104-2B24-4970-A1B9-5FACADAAD989}">
      <dgm:prSet/>
      <dgm:spPr/>
      <dgm:t>
        <a:bodyPr/>
        <a:lstStyle/>
        <a:p>
          <a:endParaRPr lang="pl-PL"/>
        </a:p>
      </dgm:t>
    </dgm:pt>
    <dgm:pt modelId="{8C367255-2A1A-4A79-AD63-B925FCD9CFB6}" type="sibTrans" cxnId="{ED00C104-2B24-4970-A1B9-5FACADAAD989}">
      <dgm:prSet/>
      <dgm:spPr/>
      <dgm:t>
        <a:bodyPr/>
        <a:lstStyle/>
        <a:p>
          <a:endParaRPr lang="pl-PL"/>
        </a:p>
      </dgm:t>
    </dgm:pt>
    <dgm:pt modelId="{A8A69CA1-3BD4-409A-A738-2CEB2315823F}">
      <dgm:prSet phldrT="[Tekst]"/>
      <dgm:spPr/>
      <dgm:t>
        <a:bodyPr/>
        <a:lstStyle/>
        <a:p>
          <a:r>
            <a:rPr lang="pl-PL" dirty="0" smtClean="0"/>
            <a:t>Przygotowanie kulturowe i zajęcia motywacyjne</a:t>
          </a:r>
          <a:endParaRPr lang="pl-PL" dirty="0"/>
        </a:p>
      </dgm:t>
    </dgm:pt>
    <dgm:pt modelId="{C4F8281A-C287-45A8-A09B-0EFE279B74CD}" type="parTrans" cxnId="{489B5F1B-57F1-447F-ADE2-7461B8440A49}">
      <dgm:prSet/>
      <dgm:spPr/>
      <dgm:t>
        <a:bodyPr/>
        <a:lstStyle/>
        <a:p>
          <a:endParaRPr lang="pl-PL"/>
        </a:p>
      </dgm:t>
    </dgm:pt>
    <dgm:pt modelId="{C3561EC5-7803-493A-A597-CBF6BA043664}" type="sibTrans" cxnId="{489B5F1B-57F1-447F-ADE2-7461B8440A49}">
      <dgm:prSet/>
      <dgm:spPr/>
      <dgm:t>
        <a:bodyPr/>
        <a:lstStyle/>
        <a:p>
          <a:endParaRPr lang="pl-PL"/>
        </a:p>
      </dgm:t>
    </dgm:pt>
    <dgm:pt modelId="{F2D6EAFD-3940-4E8D-819C-B79088605F7E}">
      <dgm:prSet phldrT="[Tekst]"/>
      <dgm:spPr/>
      <dgm:t>
        <a:bodyPr/>
        <a:lstStyle/>
        <a:p>
          <a:r>
            <a:rPr lang="pl-PL" dirty="0" smtClean="0"/>
            <a:t>Bogumiła Niegolewska</a:t>
          </a:r>
          <a:endParaRPr lang="pl-PL" dirty="0"/>
        </a:p>
      </dgm:t>
    </dgm:pt>
    <dgm:pt modelId="{91FF581F-F5CE-41AF-A255-4481DFC626F9}" type="parTrans" cxnId="{BD165982-DC2D-422C-BF1F-E229E9A442D6}">
      <dgm:prSet/>
      <dgm:spPr/>
      <dgm:t>
        <a:bodyPr/>
        <a:lstStyle/>
        <a:p>
          <a:endParaRPr lang="pl-PL"/>
        </a:p>
      </dgm:t>
    </dgm:pt>
    <dgm:pt modelId="{EF69A3C0-E404-4CCB-8BCB-7E5548601204}" type="sibTrans" cxnId="{BD165982-DC2D-422C-BF1F-E229E9A442D6}">
      <dgm:prSet/>
      <dgm:spPr/>
      <dgm:t>
        <a:bodyPr/>
        <a:lstStyle/>
        <a:p>
          <a:endParaRPr lang="pl-PL"/>
        </a:p>
      </dgm:t>
    </dgm:pt>
    <dgm:pt modelId="{2A53CC28-D6E6-4ECB-94B1-AB86F00F6B5B}">
      <dgm:prSet phldrT="[Tekst]"/>
      <dgm:spPr/>
      <dgm:t>
        <a:bodyPr/>
        <a:lstStyle/>
        <a:p>
          <a:r>
            <a:rPr lang="pl-PL" dirty="0" smtClean="0"/>
            <a:t>Barbara Krupa</a:t>
          </a:r>
          <a:endParaRPr lang="pl-PL" dirty="0"/>
        </a:p>
      </dgm:t>
    </dgm:pt>
    <dgm:pt modelId="{DE0A9364-B25B-45E9-A062-1677F2B1CC26}" type="parTrans" cxnId="{6C106384-B294-480F-99C4-699CEFAB2A67}">
      <dgm:prSet/>
      <dgm:spPr/>
      <dgm:t>
        <a:bodyPr/>
        <a:lstStyle/>
        <a:p>
          <a:endParaRPr lang="pl-PL"/>
        </a:p>
      </dgm:t>
    </dgm:pt>
    <dgm:pt modelId="{798DBBB3-8C7A-421B-ADE5-0C1362124BF4}" type="sibTrans" cxnId="{6C106384-B294-480F-99C4-699CEFAB2A67}">
      <dgm:prSet/>
      <dgm:spPr/>
      <dgm:t>
        <a:bodyPr/>
        <a:lstStyle/>
        <a:p>
          <a:endParaRPr lang="pl-PL"/>
        </a:p>
      </dgm:t>
    </dgm:pt>
    <dgm:pt modelId="{F893A80C-06AC-4DF5-8F4D-BCEFD72B92D2}">
      <dgm:prSet phldrT="[Tekst]"/>
      <dgm:spPr/>
      <dgm:t>
        <a:bodyPr/>
        <a:lstStyle/>
        <a:p>
          <a:r>
            <a:rPr lang="pl-PL" dirty="0" smtClean="0"/>
            <a:t>Radosław Gruszka</a:t>
          </a:r>
          <a:endParaRPr lang="pl-PL" dirty="0"/>
        </a:p>
      </dgm:t>
    </dgm:pt>
    <dgm:pt modelId="{CB7A4446-99A6-47E6-B39E-F8F85B406188}" type="parTrans" cxnId="{4D95C5FE-C43D-4C2A-8AB5-D11FDCA68A7B}">
      <dgm:prSet/>
      <dgm:spPr/>
      <dgm:t>
        <a:bodyPr/>
        <a:lstStyle/>
        <a:p>
          <a:endParaRPr lang="pl-PL"/>
        </a:p>
      </dgm:t>
    </dgm:pt>
    <dgm:pt modelId="{D64BDB6F-2BF6-4795-8FA6-28CD21C6BAD6}" type="sibTrans" cxnId="{4D95C5FE-C43D-4C2A-8AB5-D11FDCA68A7B}">
      <dgm:prSet/>
      <dgm:spPr/>
      <dgm:t>
        <a:bodyPr/>
        <a:lstStyle/>
        <a:p>
          <a:endParaRPr lang="pl-PL"/>
        </a:p>
      </dgm:t>
    </dgm:pt>
    <dgm:pt modelId="{4ECBA648-3EBE-4E67-8EC7-E8D3431988B5}" type="pres">
      <dgm:prSet presAssocID="{9BC1B15C-F9E8-42C9-A1AD-D85007C353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713570-6DD3-4586-8913-6F6C24EF9E8D}" type="pres">
      <dgm:prSet presAssocID="{A8A69CA1-3BD4-409A-A738-2CEB2315823F}" presName="boxAndChildren" presStyleCnt="0"/>
      <dgm:spPr/>
    </dgm:pt>
    <dgm:pt modelId="{783B63D2-45E3-43F1-A971-EEB1549BC662}" type="pres">
      <dgm:prSet presAssocID="{A8A69CA1-3BD4-409A-A738-2CEB2315823F}" presName="parentTextBox" presStyleLbl="node1" presStyleIdx="0" presStyleCnt="3"/>
      <dgm:spPr/>
      <dgm:t>
        <a:bodyPr/>
        <a:lstStyle/>
        <a:p>
          <a:endParaRPr lang="pl-PL"/>
        </a:p>
      </dgm:t>
    </dgm:pt>
    <dgm:pt modelId="{6A531552-8FE5-4FA3-8B03-252CE7C38560}" type="pres">
      <dgm:prSet presAssocID="{A8A69CA1-3BD4-409A-A738-2CEB2315823F}" presName="entireBox" presStyleLbl="node1" presStyleIdx="0" presStyleCnt="3"/>
      <dgm:spPr/>
      <dgm:t>
        <a:bodyPr/>
        <a:lstStyle/>
        <a:p>
          <a:endParaRPr lang="pl-PL"/>
        </a:p>
      </dgm:t>
    </dgm:pt>
    <dgm:pt modelId="{83B3F5A9-491F-4C7A-ACAF-B08C5D2BD31F}" type="pres">
      <dgm:prSet presAssocID="{A8A69CA1-3BD4-409A-A738-2CEB2315823F}" presName="descendantBox" presStyleCnt="0"/>
      <dgm:spPr/>
    </dgm:pt>
    <dgm:pt modelId="{0EF99830-F058-4C47-9B48-A0FC95A9A4B7}" type="pres">
      <dgm:prSet presAssocID="{F2D6EAFD-3940-4E8D-819C-B79088605F7E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A8A433-B1C2-4BAB-8DB3-E4083699240E}" type="pres">
      <dgm:prSet presAssocID="{2A53CC28-D6E6-4ECB-94B1-AB86F00F6B5B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B67F02A-42E8-479C-A6AD-69153AFAFBA1}" type="pres">
      <dgm:prSet presAssocID="{6A8CE0E9-5DD3-4E69-B411-03B65B8CE095}" presName="sp" presStyleCnt="0"/>
      <dgm:spPr/>
    </dgm:pt>
    <dgm:pt modelId="{ECB4E29D-5766-4095-A94F-C46BCE013DD6}" type="pres">
      <dgm:prSet presAssocID="{2B1225B7-7CF2-4721-9321-1AF49451991C}" presName="arrowAndChildren" presStyleCnt="0"/>
      <dgm:spPr/>
    </dgm:pt>
    <dgm:pt modelId="{DB3E0669-35E7-4B03-928D-02374A1E1841}" type="pres">
      <dgm:prSet presAssocID="{2B1225B7-7CF2-4721-9321-1AF49451991C}" presName="parentTextArrow" presStyleLbl="node1" presStyleIdx="0" presStyleCnt="3"/>
      <dgm:spPr/>
      <dgm:t>
        <a:bodyPr/>
        <a:lstStyle/>
        <a:p>
          <a:endParaRPr lang="pl-PL"/>
        </a:p>
      </dgm:t>
    </dgm:pt>
    <dgm:pt modelId="{663462FC-D2BA-4FEA-B523-6AAEC814DD44}" type="pres">
      <dgm:prSet presAssocID="{2B1225B7-7CF2-4721-9321-1AF49451991C}" presName="arrow" presStyleLbl="node1" presStyleIdx="1" presStyleCnt="3"/>
      <dgm:spPr/>
      <dgm:t>
        <a:bodyPr/>
        <a:lstStyle/>
        <a:p>
          <a:endParaRPr lang="pl-PL"/>
        </a:p>
      </dgm:t>
    </dgm:pt>
    <dgm:pt modelId="{FD872051-2B41-417E-87AE-810D43F482CD}" type="pres">
      <dgm:prSet presAssocID="{2B1225B7-7CF2-4721-9321-1AF49451991C}" presName="descendantArrow" presStyleCnt="0"/>
      <dgm:spPr/>
    </dgm:pt>
    <dgm:pt modelId="{9FCC1BED-E867-4729-8FD7-12AE373AAB59}" type="pres">
      <dgm:prSet presAssocID="{FFA8CF40-6053-4A08-AD28-200666D9065A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9F76D2A-A073-4FDE-8EA6-87270B9B18E1}" type="pres">
      <dgm:prSet presAssocID="{D35B9962-2707-479E-96E3-47FCD28064C1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98665A-D4AE-4DE9-BF49-A776A5C4E30F}" type="pres">
      <dgm:prSet presAssocID="{2AF60043-358C-4FD5-B5B7-1CE5E538B9FC}" presName="sp" presStyleCnt="0"/>
      <dgm:spPr/>
    </dgm:pt>
    <dgm:pt modelId="{7178CE7C-643E-4347-84A9-FFF89622C7CE}" type="pres">
      <dgm:prSet presAssocID="{BDF173AB-D470-4AFD-8BE0-5B81502F45D1}" presName="arrowAndChildren" presStyleCnt="0"/>
      <dgm:spPr/>
    </dgm:pt>
    <dgm:pt modelId="{62EB88FD-459C-4468-A7B9-A612DD748FE9}" type="pres">
      <dgm:prSet presAssocID="{BDF173AB-D470-4AFD-8BE0-5B81502F45D1}" presName="parentTextArrow" presStyleLbl="node1" presStyleIdx="1" presStyleCnt="3"/>
      <dgm:spPr/>
      <dgm:t>
        <a:bodyPr/>
        <a:lstStyle/>
        <a:p>
          <a:endParaRPr lang="pl-PL"/>
        </a:p>
      </dgm:t>
    </dgm:pt>
    <dgm:pt modelId="{8D7F995F-3A2D-4C7A-A5D6-C129260E3791}" type="pres">
      <dgm:prSet presAssocID="{BDF173AB-D470-4AFD-8BE0-5B81502F45D1}" presName="arrow" presStyleLbl="node1" presStyleIdx="2" presStyleCnt="3"/>
      <dgm:spPr/>
      <dgm:t>
        <a:bodyPr/>
        <a:lstStyle/>
        <a:p>
          <a:endParaRPr lang="pl-PL"/>
        </a:p>
      </dgm:t>
    </dgm:pt>
    <dgm:pt modelId="{0C538C1A-79EA-44EB-9EBF-B5B57DFB6842}" type="pres">
      <dgm:prSet presAssocID="{BDF173AB-D470-4AFD-8BE0-5B81502F45D1}" presName="descendantArrow" presStyleCnt="0"/>
      <dgm:spPr/>
    </dgm:pt>
    <dgm:pt modelId="{4D3F0396-F3FD-4CFD-8577-35BCF5CEA73F}" type="pres">
      <dgm:prSet presAssocID="{30228ED4-CC3E-44F2-B7B0-3317FC0266D1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2D96B09-F3AB-4075-AC9C-8CE6BB3D2743}" type="pres">
      <dgm:prSet presAssocID="{F893A80C-06AC-4DF5-8F4D-BCEFD72B92D2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88E8B8E-C053-4FC5-8570-9F8E29C6D91A}" type="presOf" srcId="{2B1225B7-7CF2-4721-9321-1AF49451991C}" destId="{663462FC-D2BA-4FEA-B523-6AAEC814DD44}" srcOrd="1" destOrd="0" presId="urn:microsoft.com/office/officeart/2005/8/layout/process4"/>
    <dgm:cxn modelId="{1F8051FC-2B5F-4C7E-94D2-3399D8DCE528}" srcId="{9BC1B15C-F9E8-42C9-A1AD-D85007C353D9}" destId="{BDF173AB-D470-4AFD-8BE0-5B81502F45D1}" srcOrd="0" destOrd="0" parTransId="{BC8DC9C0-A29D-4D59-8F9E-8DB2D14C00D3}" sibTransId="{2AF60043-358C-4FD5-B5B7-1CE5E538B9FC}"/>
    <dgm:cxn modelId="{E8F79365-0799-4339-BBCB-13A87A5FCA23}" type="presOf" srcId="{F893A80C-06AC-4DF5-8F4D-BCEFD72B92D2}" destId="{62D96B09-F3AB-4075-AC9C-8CE6BB3D2743}" srcOrd="0" destOrd="0" presId="urn:microsoft.com/office/officeart/2005/8/layout/process4"/>
    <dgm:cxn modelId="{BD165982-DC2D-422C-BF1F-E229E9A442D6}" srcId="{A8A69CA1-3BD4-409A-A738-2CEB2315823F}" destId="{F2D6EAFD-3940-4E8D-819C-B79088605F7E}" srcOrd="0" destOrd="0" parTransId="{91FF581F-F5CE-41AF-A255-4481DFC626F9}" sibTransId="{EF69A3C0-E404-4CCB-8BCB-7E5548601204}"/>
    <dgm:cxn modelId="{AF967F84-0ECB-4B78-940F-94D1DDC1A094}" type="presOf" srcId="{D35B9962-2707-479E-96E3-47FCD28064C1}" destId="{69F76D2A-A073-4FDE-8EA6-87270B9B18E1}" srcOrd="0" destOrd="0" presId="urn:microsoft.com/office/officeart/2005/8/layout/process4"/>
    <dgm:cxn modelId="{6672F1C5-5DB8-4DDD-B936-4C4E253D2564}" type="presOf" srcId="{9BC1B15C-F9E8-42C9-A1AD-D85007C353D9}" destId="{4ECBA648-3EBE-4E67-8EC7-E8D3431988B5}" srcOrd="0" destOrd="0" presId="urn:microsoft.com/office/officeart/2005/8/layout/process4"/>
    <dgm:cxn modelId="{000BE549-B075-4A40-A768-6A42CAED4DA4}" type="presOf" srcId="{FFA8CF40-6053-4A08-AD28-200666D9065A}" destId="{9FCC1BED-E867-4729-8FD7-12AE373AAB59}" srcOrd="0" destOrd="0" presId="urn:microsoft.com/office/officeart/2005/8/layout/process4"/>
    <dgm:cxn modelId="{16D04EBA-F8F6-4F68-A8E2-D8E20A98C8B7}" srcId="{9BC1B15C-F9E8-42C9-A1AD-D85007C353D9}" destId="{2B1225B7-7CF2-4721-9321-1AF49451991C}" srcOrd="1" destOrd="0" parTransId="{B353AE07-0B07-4377-9DC1-8D037B305A71}" sibTransId="{6A8CE0E9-5DD3-4E69-B411-03B65B8CE095}"/>
    <dgm:cxn modelId="{8D4B29BA-F75A-4E9D-9F48-7CBFFB2CE515}" type="presOf" srcId="{2B1225B7-7CF2-4721-9321-1AF49451991C}" destId="{DB3E0669-35E7-4B03-928D-02374A1E1841}" srcOrd="0" destOrd="0" presId="urn:microsoft.com/office/officeart/2005/8/layout/process4"/>
    <dgm:cxn modelId="{6C106384-B294-480F-99C4-699CEFAB2A67}" srcId="{A8A69CA1-3BD4-409A-A738-2CEB2315823F}" destId="{2A53CC28-D6E6-4ECB-94B1-AB86F00F6B5B}" srcOrd="1" destOrd="0" parTransId="{DE0A9364-B25B-45E9-A062-1677F2B1CC26}" sibTransId="{798DBBB3-8C7A-421B-ADE5-0C1362124BF4}"/>
    <dgm:cxn modelId="{14B961C9-7F4A-4E3D-A2F0-5BEB6A1ACE1C}" type="presOf" srcId="{A8A69CA1-3BD4-409A-A738-2CEB2315823F}" destId="{783B63D2-45E3-43F1-A971-EEB1549BC662}" srcOrd="0" destOrd="0" presId="urn:microsoft.com/office/officeart/2005/8/layout/process4"/>
    <dgm:cxn modelId="{D8ED36D0-58C4-403D-A019-9F86F61B861D}" type="presOf" srcId="{BDF173AB-D470-4AFD-8BE0-5B81502F45D1}" destId="{8D7F995F-3A2D-4C7A-A5D6-C129260E3791}" srcOrd="1" destOrd="0" presId="urn:microsoft.com/office/officeart/2005/8/layout/process4"/>
    <dgm:cxn modelId="{5548ED53-39F0-45CA-8433-51F9D1FB4ED6}" type="presOf" srcId="{30228ED4-CC3E-44F2-B7B0-3317FC0266D1}" destId="{4D3F0396-F3FD-4CFD-8577-35BCF5CEA73F}" srcOrd="0" destOrd="0" presId="urn:microsoft.com/office/officeart/2005/8/layout/process4"/>
    <dgm:cxn modelId="{28AF711B-650D-4016-A4C8-08705772F320}" type="presOf" srcId="{F2D6EAFD-3940-4E8D-819C-B79088605F7E}" destId="{0EF99830-F058-4C47-9B48-A0FC95A9A4B7}" srcOrd="0" destOrd="0" presId="urn:microsoft.com/office/officeart/2005/8/layout/process4"/>
    <dgm:cxn modelId="{ED00C104-2B24-4970-A1B9-5FACADAAD989}" srcId="{2B1225B7-7CF2-4721-9321-1AF49451991C}" destId="{D35B9962-2707-479E-96E3-47FCD28064C1}" srcOrd="1" destOrd="0" parTransId="{51B259F6-7884-4AD4-B1FE-9D42E53AE5C8}" sibTransId="{8C367255-2A1A-4A79-AD63-B925FCD9CFB6}"/>
    <dgm:cxn modelId="{A91A7A17-E252-4CFE-B69C-D1AE91380634}" srcId="{2B1225B7-7CF2-4721-9321-1AF49451991C}" destId="{FFA8CF40-6053-4A08-AD28-200666D9065A}" srcOrd="0" destOrd="0" parTransId="{89B93AAC-26EE-4BA7-ABDD-9594A56DFB97}" sibTransId="{D6889AB9-AB13-4DDC-BF40-265464759D2C}"/>
    <dgm:cxn modelId="{4D95C5FE-C43D-4C2A-8AB5-D11FDCA68A7B}" srcId="{BDF173AB-D470-4AFD-8BE0-5B81502F45D1}" destId="{F893A80C-06AC-4DF5-8F4D-BCEFD72B92D2}" srcOrd="1" destOrd="0" parTransId="{CB7A4446-99A6-47E6-B39E-F8F85B406188}" sibTransId="{D64BDB6F-2BF6-4795-8FA6-28CD21C6BAD6}"/>
    <dgm:cxn modelId="{EBBBD92D-B729-4083-8D5A-D8B79011F1BF}" type="presOf" srcId="{2A53CC28-D6E6-4ECB-94B1-AB86F00F6B5B}" destId="{5FA8A433-B1C2-4BAB-8DB3-E4083699240E}" srcOrd="0" destOrd="0" presId="urn:microsoft.com/office/officeart/2005/8/layout/process4"/>
    <dgm:cxn modelId="{E2BADEC9-AB42-4F29-B300-7A6D05710F76}" srcId="{BDF173AB-D470-4AFD-8BE0-5B81502F45D1}" destId="{30228ED4-CC3E-44F2-B7B0-3317FC0266D1}" srcOrd="0" destOrd="0" parTransId="{4DA952A4-32FD-4937-8310-B0029530CAA7}" sibTransId="{5719BDBF-6E81-4DCD-8DEA-9A06D7266AA6}"/>
    <dgm:cxn modelId="{473433F5-072F-49C5-8880-A2626E84D132}" type="presOf" srcId="{BDF173AB-D470-4AFD-8BE0-5B81502F45D1}" destId="{62EB88FD-459C-4468-A7B9-A612DD748FE9}" srcOrd="0" destOrd="0" presId="urn:microsoft.com/office/officeart/2005/8/layout/process4"/>
    <dgm:cxn modelId="{E5ED463D-D755-494B-B105-5D8CEE0FFA10}" type="presOf" srcId="{A8A69CA1-3BD4-409A-A738-2CEB2315823F}" destId="{6A531552-8FE5-4FA3-8B03-252CE7C38560}" srcOrd="1" destOrd="0" presId="urn:microsoft.com/office/officeart/2005/8/layout/process4"/>
    <dgm:cxn modelId="{489B5F1B-57F1-447F-ADE2-7461B8440A49}" srcId="{9BC1B15C-F9E8-42C9-A1AD-D85007C353D9}" destId="{A8A69CA1-3BD4-409A-A738-2CEB2315823F}" srcOrd="2" destOrd="0" parTransId="{C4F8281A-C287-45A8-A09B-0EFE279B74CD}" sibTransId="{C3561EC5-7803-493A-A597-CBF6BA043664}"/>
    <dgm:cxn modelId="{73BF8406-6180-49BB-A269-08E18205974E}" type="presParOf" srcId="{4ECBA648-3EBE-4E67-8EC7-E8D3431988B5}" destId="{74713570-6DD3-4586-8913-6F6C24EF9E8D}" srcOrd="0" destOrd="0" presId="urn:microsoft.com/office/officeart/2005/8/layout/process4"/>
    <dgm:cxn modelId="{AC566E75-AA0C-48AD-A33C-331ADB1FDF4E}" type="presParOf" srcId="{74713570-6DD3-4586-8913-6F6C24EF9E8D}" destId="{783B63D2-45E3-43F1-A971-EEB1549BC662}" srcOrd="0" destOrd="0" presId="urn:microsoft.com/office/officeart/2005/8/layout/process4"/>
    <dgm:cxn modelId="{457D908D-74CE-4816-859D-CCA79478CB43}" type="presParOf" srcId="{74713570-6DD3-4586-8913-6F6C24EF9E8D}" destId="{6A531552-8FE5-4FA3-8B03-252CE7C38560}" srcOrd="1" destOrd="0" presId="urn:microsoft.com/office/officeart/2005/8/layout/process4"/>
    <dgm:cxn modelId="{CCE2A448-D235-4813-AB4C-BC713F91E995}" type="presParOf" srcId="{74713570-6DD3-4586-8913-6F6C24EF9E8D}" destId="{83B3F5A9-491F-4C7A-ACAF-B08C5D2BD31F}" srcOrd="2" destOrd="0" presId="urn:microsoft.com/office/officeart/2005/8/layout/process4"/>
    <dgm:cxn modelId="{D32B41A5-994A-48FC-BF31-D882122274B4}" type="presParOf" srcId="{83B3F5A9-491F-4C7A-ACAF-B08C5D2BD31F}" destId="{0EF99830-F058-4C47-9B48-A0FC95A9A4B7}" srcOrd="0" destOrd="0" presId="urn:microsoft.com/office/officeart/2005/8/layout/process4"/>
    <dgm:cxn modelId="{AF8F71AF-498D-494F-8864-4E464FADD470}" type="presParOf" srcId="{83B3F5A9-491F-4C7A-ACAF-B08C5D2BD31F}" destId="{5FA8A433-B1C2-4BAB-8DB3-E4083699240E}" srcOrd="1" destOrd="0" presId="urn:microsoft.com/office/officeart/2005/8/layout/process4"/>
    <dgm:cxn modelId="{8F4CB514-4CFA-4108-96D2-DAC3309F0A4D}" type="presParOf" srcId="{4ECBA648-3EBE-4E67-8EC7-E8D3431988B5}" destId="{4B67F02A-42E8-479C-A6AD-69153AFAFBA1}" srcOrd="1" destOrd="0" presId="urn:microsoft.com/office/officeart/2005/8/layout/process4"/>
    <dgm:cxn modelId="{4ED22738-29CA-4E98-A311-8299ABA1146E}" type="presParOf" srcId="{4ECBA648-3EBE-4E67-8EC7-E8D3431988B5}" destId="{ECB4E29D-5766-4095-A94F-C46BCE013DD6}" srcOrd="2" destOrd="0" presId="urn:microsoft.com/office/officeart/2005/8/layout/process4"/>
    <dgm:cxn modelId="{56025175-4A36-451A-8380-406CC89163AC}" type="presParOf" srcId="{ECB4E29D-5766-4095-A94F-C46BCE013DD6}" destId="{DB3E0669-35E7-4B03-928D-02374A1E1841}" srcOrd="0" destOrd="0" presId="urn:microsoft.com/office/officeart/2005/8/layout/process4"/>
    <dgm:cxn modelId="{AA166B6C-B4FB-4059-9F43-1EAC29D5BAA6}" type="presParOf" srcId="{ECB4E29D-5766-4095-A94F-C46BCE013DD6}" destId="{663462FC-D2BA-4FEA-B523-6AAEC814DD44}" srcOrd="1" destOrd="0" presId="urn:microsoft.com/office/officeart/2005/8/layout/process4"/>
    <dgm:cxn modelId="{7EB351D0-C9D4-4D16-83FA-2FBA404DC832}" type="presParOf" srcId="{ECB4E29D-5766-4095-A94F-C46BCE013DD6}" destId="{FD872051-2B41-417E-87AE-810D43F482CD}" srcOrd="2" destOrd="0" presId="urn:microsoft.com/office/officeart/2005/8/layout/process4"/>
    <dgm:cxn modelId="{2F31E54A-2BA2-46E0-97B8-9FBB93740724}" type="presParOf" srcId="{FD872051-2B41-417E-87AE-810D43F482CD}" destId="{9FCC1BED-E867-4729-8FD7-12AE373AAB59}" srcOrd="0" destOrd="0" presId="urn:microsoft.com/office/officeart/2005/8/layout/process4"/>
    <dgm:cxn modelId="{C0C4486E-87D4-484D-BB84-A54B645CB270}" type="presParOf" srcId="{FD872051-2B41-417E-87AE-810D43F482CD}" destId="{69F76D2A-A073-4FDE-8EA6-87270B9B18E1}" srcOrd="1" destOrd="0" presId="urn:microsoft.com/office/officeart/2005/8/layout/process4"/>
    <dgm:cxn modelId="{43290100-85C4-42EA-A24E-11B72BF64FF5}" type="presParOf" srcId="{4ECBA648-3EBE-4E67-8EC7-E8D3431988B5}" destId="{1598665A-D4AE-4DE9-BF49-A776A5C4E30F}" srcOrd="3" destOrd="0" presId="urn:microsoft.com/office/officeart/2005/8/layout/process4"/>
    <dgm:cxn modelId="{A0D6BE91-50C0-4962-9BE9-AA774AB4FCAD}" type="presParOf" srcId="{4ECBA648-3EBE-4E67-8EC7-E8D3431988B5}" destId="{7178CE7C-643E-4347-84A9-FFF89622C7CE}" srcOrd="4" destOrd="0" presId="urn:microsoft.com/office/officeart/2005/8/layout/process4"/>
    <dgm:cxn modelId="{57E26F54-DC16-4DB1-B80A-AB1FAC004756}" type="presParOf" srcId="{7178CE7C-643E-4347-84A9-FFF89622C7CE}" destId="{62EB88FD-459C-4468-A7B9-A612DD748FE9}" srcOrd="0" destOrd="0" presId="urn:microsoft.com/office/officeart/2005/8/layout/process4"/>
    <dgm:cxn modelId="{6E8F1A91-519D-48D2-8EB0-A61E9DAAC723}" type="presParOf" srcId="{7178CE7C-643E-4347-84A9-FFF89622C7CE}" destId="{8D7F995F-3A2D-4C7A-A5D6-C129260E3791}" srcOrd="1" destOrd="0" presId="urn:microsoft.com/office/officeart/2005/8/layout/process4"/>
    <dgm:cxn modelId="{ECD6DFE0-BC83-4171-A401-7850456D27A3}" type="presParOf" srcId="{7178CE7C-643E-4347-84A9-FFF89622C7CE}" destId="{0C538C1A-79EA-44EB-9EBF-B5B57DFB6842}" srcOrd="2" destOrd="0" presId="urn:microsoft.com/office/officeart/2005/8/layout/process4"/>
    <dgm:cxn modelId="{6BDB88FD-41DE-4B20-8897-FACEF06BB902}" type="presParOf" srcId="{0C538C1A-79EA-44EB-9EBF-B5B57DFB6842}" destId="{4D3F0396-F3FD-4CFD-8577-35BCF5CEA73F}" srcOrd="0" destOrd="0" presId="urn:microsoft.com/office/officeart/2005/8/layout/process4"/>
    <dgm:cxn modelId="{8284FEBE-5C33-4EF9-98B5-ACC43C991147}" type="presParOf" srcId="{0C538C1A-79EA-44EB-9EBF-B5B57DFB6842}" destId="{62D96B09-F3AB-4075-AC9C-8CE6BB3D2743}" srcOrd="1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3BEF99-98EE-4791-BD4C-F7B440963254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BA84468-43EA-4B50-86E2-C7A3962CA201}">
      <dgm:prSet phldrT="[Tekst]"/>
      <dgm:spPr/>
      <dgm:t>
        <a:bodyPr/>
        <a:lstStyle/>
        <a:p>
          <a:r>
            <a:rPr lang="pl-PL" dirty="0" smtClean="0"/>
            <a:t>Karol </a:t>
          </a:r>
          <a:r>
            <a:rPr lang="pl-PL" dirty="0" err="1" smtClean="0"/>
            <a:t>Papisz</a:t>
          </a:r>
          <a:endParaRPr lang="pl-PL" dirty="0"/>
        </a:p>
      </dgm:t>
    </dgm:pt>
    <dgm:pt modelId="{A29989B3-A1FC-4FF0-9B0B-55162F57FDE3}" type="parTrans" cxnId="{9541A769-1EF6-4A6D-B922-7E4D5A964FFA}">
      <dgm:prSet/>
      <dgm:spPr/>
      <dgm:t>
        <a:bodyPr/>
        <a:lstStyle/>
        <a:p>
          <a:endParaRPr lang="pl-PL"/>
        </a:p>
      </dgm:t>
    </dgm:pt>
    <dgm:pt modelId="{2EDDCA4B-FC4D-491E-B30B-7EA004B36F02}" type="sibTrans" cxnId="{9541A769-1EF6-4A6D-B922-7E4D5A964FFA}">
      <dgm:prSet/>
      <dgm:spPr/>
      <dgm:t>
        <a:bodyPr/>
        <a:lstStyle/>
        <a:p>
          <a:endParaRPr lang="pl-PL"/>
        </a:p>
      </dgm:t>
    </dgm:pt>
    <dgm:pt modelId="{901D39A9-2B6A-4CF0-86ED-C6EB116C95AE}">
      <dgm:prSet phldrT="[Tekst]"/>
      <dgm:spPr/>
      <dgm:t>
        <a:bodyPr/>
        <a:lstStyle/>
        <a:p>
          <a:r>
            <a:rPr lang="pl-PL" dirty="0" smtClean="0"/>
            <a:t>Ałła Wójcik</a:t>
          </a:r>
          <a:endParaRPr lang="pl-PL" dirty="0"/>
        </a:p>
      </dgm:t>
    </dgm:pt>
    <dgm:pt modelId="{430FD8BA-4A1A-43DD-B556-B3BEC0347A22}" type="parTrans" cxnId="{4861D5DF-81CF-45D8-8264-C8524536D0B4}">
      <dgm:prSet/>
      <dgm:spPr/>
      <dgm:t>
        <a:bodyPr/>
        <a:lstStyle/>
        <a:p>
          <a:endParaRPr lang="pl-PL"/>
        </a:p>
      </dgm:t>
    </dgm:pt>
    <dgm:pt modelId="{BA5B8793-09E9-459A-AD6C-0A8EDAA03A01}" type="sibTrans" cxnId="{4861D5DF-81CF-45D8-8264-C8524536D0B4}">
      <dgm:prSet/>
      <dgm:spPr/>
      <dgm:t>
        <a:bodyPr/>
        <a:lstStyle/>
        <a:p>
          <a:endParaRPr lang="pl-PL"/>
        </a:p>
      </dgm:t>
    </dgm:pt>
    <dgm:pt modelId="{3E4C43A1-F78B-45D7-89EE-90F4F4BFADF4}">
      <dgm:prSet phldrT="[Tekst]"/>
      <dgm:spPr/>
      <dgm:t>
        <a:bodyPr/>
        <a:lstStyle/>
        <a:p>
          <a:r>
            <a:rPr lang="pl-PL" dirty="0" smtClean="0"/>
            <a:t>Ewelina Drzewiecka</a:t>
          </a:r>
          <a:endParaRPr lang="pl-PL" dirty="0"/>
        </a:p>
      </dgm:t>
    </dgm:pt>
    <dgm:pt modelId="{E6F2BFAF-6C78-4D6D-BDC9-97FEE72DC08A}" type="parTrans" cxnId="{331144BC-8F27-4CE5-B601-C4495B7DD8E6}">
      <dgm:prSet/>
      <dgm:spPr/>
      <dgm:t>
        <a:bodyPr/>
        <a:lstStyle/>
        <a:p>
          <a:endParaRPr lang="pl-PL"/>
        </a:p>
      </dgm:t>
    </dgm:pt>
    <dgm:pt modelId="{C4DA74A6-9CD6-4B7B-8C7D-DF8FA16B9A6E}" type="sibTrans" cxnId="{331144BC-8F27-4CE5-B601-C4495B7DD8E6}">
      <dgm:prSet/>
      <dgm:spPr/>
      <dgm:t>
        <a:bodyPr/>
        <a:lstStyle/>
        <a:p>
          <a:endParaRPr lang="pl-PL"/>
        </a:p>
      </dgm:t>
    </dgm:pt>
    <dgm:pt modelId="{A3CC0344-237F-4242-A3C9-3F6CF0E39286}">
      <dgm:prSet phldrT="[Tekst]"/>
      <dgm:spPr/>
      <dgm:t>
        <a:bodyPr/>
        <a:lstStyle/>
        <a:p>
          <a:r>
            <a:rPr lang="pl-PL" dirty="0" smtClean="0"/>
            <a:t>Joanna </a:t>
          </a:r>
          <a:r>
            <a:rPr lang="pl-PL" dirty="0" err="1" smtClean="0"/>
            <a:t>Jarzmik</a:t>
          </a:r>
          <a:endParaRPr lang="pl-PL" dirty="0"/>
        </a:p>
      </dgm:t>
    </dgm:pt>
    <dgm:pt modelId="{3BBD7D41-A49A-41B4-BCB5-D96CAD16428E}" type="parTrans" cxnId="{4D7419B6-FBCE-4B0F-848D-581D6FB6D3BC}">
      <dgm:prSet/>
      <dgm:spPr/>
      <dgm:t>
        <a:bodyPr/>
        <a:lstStyle/>
        <a:p>
          <a:endParaRPr lang="pl-PL"/>
        </a:p>
      </dgm:t>
    </dgm:pt>
    <dgm:pt modelId="{93305E68-A100-47EE-9DB6-C201A74B3C34}" type="sibTrans" cxnId="{4D7419B6-FBCE-4B0F-848D-581D6FB6D3BC}">
      <dgm:prSet/>
      <dgm:spPr/>
      <dgm:t>
        <a:bodyPr/>
        <a:lstStyle/>
        <a:p>
          <a:endParaRPr lang="pl-PL"/>
        </a:p>
      </dgm:t>
    </dgm:pt>
    <dgm:pt modelId="{2E8B4FCF-6445-48A5-9790-F4A093B6F86B}">
      <dgm:prSet phldrT="[Tekst]"/>
      <dgm:spPr/>
      <dgm:t>
        <a:bodyPr/>
        <a:lstStyle/>
        <a:p>
          <a:r>
            <a:rPr lang="pl-PL" dirty="0" smtClean="0"/>
            <a:t>Edyta </a:t>
          </a:r>
          <a:r>
            <a:rPr lang="pl-PL" dirty="0" err="1" smtClean="0"/>
            <a:t>Nogaś</a:t>
          </a:r>
          <a:endParaRPr lang="pl-PL" dirty="0"/>
        </a:p>
      </dgm:t>
    </dgm:pt>
    <dgm:pt modelId="{B2FF79D1-70CC-4DE2-9A24-CEF59FD414C7}" type="parTrans" cxnId="{2F8934C3-AF24-4DEE-8555-8FAA55377DCD}">
      <dgm:prSet/>
      <dgm:spPr/>
      <dgm:t>
        <a:bodyPr/>
        <a:lstStyle/>
        <a:p>
          <a:endParaRPr lang="pl-PL"/>
        </a:p>
      </dgm:t>
    </dgm:pt>
    <dgm:pt modelId="{57500D6F-CC78-4A09-9A29-92F1E2B0913B}" type="sibTrans" cxnId="{2F8934C3-AF24-4DEE-8555-8FAA55377DCD}">
      <dgm:prSet/>
      <dgm:spPr/>
      <dgm:t>
        <a:bodyPr/>
        <a:lstStyle/>
        <a:p>
          <a:endParaRPr lang="pl-PL"/>
        </a:p>
      </dgm:t>
    </dgm:pt>
    <dgm:pt modelId="{3C45BFF6-506F-4244-A369-E8A12ED9515B}" type="pres">
      <dgm:prSet presAssocID="{F63BEF99-98EE-4791-BD4C-F7B4409632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609DD8C-2184-41EF-8435-B5C372C301D1}" type="pres">
      <dgm:prSet presAssocID="{8BA84468-43EA-4B50-86E2-C7A3962CA201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889FD7B-C454-4C75-930D-0389E3D5BFE7}" type="pres">
      <dgm:prSet presAssocID="{2EDDCA4B-FC4D-491E-B30B-7EA004B36F02}" presName="space" presStyleCnt="0"/>
      <dgm:spPr/>
    </dgm:pt>
    <dgm:pt modelId="{BCE87982-6D90-466E-93DF-6A9153FF0019}" type="pres">
      <dgm:prSet presAssocID="{901D39A9-2B6A-4CF0-86ED-C6EB116C95AE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0F4F79-253D-4902-B807-B265A7C91680}" type="pres">
      <dgm:prSet presAssocID="{BA5B8793-09E9-459A-AD6C-0A8EDAA03A01}" presName="space" presStyleCnt="0"/>
      <dgm:spPr/>
    </dgm:pt>
    <dgm:pt modelId="{A7D92830-532A-4F28-93CF-5D2EA6372B69}" type="pres">
      <dgm:prSet presAssocID="{3E4C43A1-F78B-45D7-89EE-90F4F4BFADF4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534A5B4-87B0-4D47-B975-12AC6B9A5B8C}" type="pres">
      <dgm:prSet presAssocID="{C4DA74A6-9CD6-4B7B-8C7D-DF8FA16B9A6E}" presName="space" presStyleCnt="0"/>
      <dgm:spPr/>
    </dgm:pt>
    <dgm:pt modelId="{70FE03E8-30D9-462A-B089-6EC571731B60}" type="pres">
      <dgm:prSet presAssocID="{A3CC0344-237F-4242-A3C9-3F6CF0E39286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0247A1-9ECA-43EE-96AF-2C08BABA9A05}" type="pres">
      <dgm:prSet presAssocID="{93305E68-A100-47EE-9DB6-C201A74B3C34}" presName="space" presStyleCnt="0"/>
      <dgm:spPr/>
    </dgm:pt>
    <dgm:pt modelId="{C058FBC4-8195-4DEF-9321-31BAAB50C314}" type="pres">
      <dgm:prSet presAssocID="{2E8B4FCF-6445-48A5-9790-F4A093B6F86B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F8934C3-AF24-4DEE-8555-8FAA55377DCD}" srcId="{F63BEF99-98EE-4791-BD4C-F7B440963254}" destId="{2E8B4FCF-6445-48A5-9790-F4A093B6F86B}" srcOrd="4" destOrd="0" parTransId="{B2FF79D1-70CC-4DE2-9A24-CEF59FD414C7}" sibTransId="{57500D6F-CC78-4A09-9A29-92F1E2B0913B}"/>
    <dgm:cxn modelId="{79EF3F21-7C8D-4806-B2D4-E20993489BF7}" type="presOf" srcId="{F63BEF99-98EE-4791-BD4C-F7B440963254}" destId="{3C45BFF6-506F-4244-A369-E8A12ED9515B}" srcOrd="0" destOrd="0" presId="urn:microsoft.com/office/officeart/2005/8/layout/venn3"/>
    <dgm:cxn modelId="{3501643B-4F96-4E6B-BF67-31E473146BBB}" type="presOf" srcId="{8BA84468-43EA-4B50-86E2-C7A3962CA201}" destId="{B609DD8C-2184-41EF-8435-B5C372C301D1}" srcOrd="0" destOrd="0" presId="urn:microsoft.com/office/officeart/2005/8/layout/venn3"/>
    <dgm:cxn modelId="{A3037219-BC10-44B8-9D98-219118E20F7A}" type="presOf" srcId="{901D39A9-2B6A-4CF0-86ED-C6EB116C95AE}" destId="{BCE87982-6D90-466E-93DF-6A9153FF0019}" srcOrd="0" destOrd="0" presId="urn:microsoft.com/office/officeart/2005/8/layout/venn3"/>
    <dgm:cxn modelId="{89915571-A097-48FA-BF0D-44119F9FD17B}" type="presOf" srcId="{2E8B4FCF-6445-48A5-9790-F4A093B6F86B}" destId="{C058FBC4-8195-4DEF-9321-31BAAB50C314}" srcOrd="0" destOrd="0" presId="urn:microsoft.com/office/officeart/2005/8/layout/venn3"/>
    <dgm:cxn modelId="{331144BC-8F27-4CE5-B601-C4495B7DD8E6}" srcId="{F63BEF99-98EE-4791-BD4C-F7B440963254}" destId="{3E4C43A1-F78B-45D7-89EE-90F4F4BFADF4}" srcOrd="2" destOrd="0" parTransId="{E6F2BFAF-6C78-4D6D-BDC9-97FEE72DC08A}" sibTransId="{C4DA74A6-9CD6-4B7B-8C7D-DF8FA16B9A6E}"/>
    <dgm:cxn modelId="{9541A769-1EF6-4A6D-B922-7E4D5A964FFA}" srcId="{F63BEF99-98EE-4791-BD4C-F7B440963254}" destId="{8BA84468-43EA-4B50-86E2-C7A3962CA201}" srcOrd="0" destOrd="0" parTransId="{A29989B3-A1FC-4FF0-9B0B-55162F57FDE3}" sibTransId="{2EDDCA4B-FC4D-491E-B30B-7EA004B36F02}"/>
    <dgm:cxn modelId="{D43FB440-E792-4818-BFEB-02395B9DFAEC}" type="presOf" srcId="{3E4C43A1-F78B-45D7-89EE-90F4F4BFADF4}" destId="{A7D92830-532A-4F28-93CF-5D2EA6372B69}" srcOrd="0" destOrd="0" presId="urn:microsoft.com/office/officeart/2005/8/layout/venn3"/>
    <dgm:cxn modelId="{ACD3FBF6-B167-45A4-ACA8-5779F983AFE5}" type="presOf" srcId="{A3CC0344-237F-4242-A3C9-3F6CF0E39286}" destId="{70FE03E8-30D9-462A-B089-6EC571731B60}" srcOrd="0" destOrd="0" presId="urn:microsoft.com/office/officeart/2005/8/layout/venn3"/>
    <dgm:cxn modelId="{4D7419B6-FBCE-4B0F-848D-581D6FB6D3BC}" srcId="{F63BEF99-98EE-4791-BD4C-F7B440963254}" destId="{A3CC0344-237F-4242-A3C9-3F6CF0E39286}" srcOrd="3" destOrd="0" parTransId="{3BBD7D41-A49A-41B4-BCB5-D96CAD16428E}" sibTransId="{93305E68-A100-47EE-9DB6-C201A74B3C34}"/>
    <dgm:cxn modelId="{4861D5DF-81CF-45D8-8264-C8524536D0B4}" srcId="{F63BEF99-98EE-4791-BD4C-F7B440963254}" destId="{901D39A9-2B6A-4CF0-86ED-C6EB116C95AE}" srcOrd="1" destOrd="0" parTransId="{430FD8BA-4A1A-43DD-B556-B3BEC0347A22}" sibTransId="{BA5B8793-09E9-459A-AD6C-0A8EDAA03A01}"/>
    <dgm:cxn modelId="{615B5CB1-C844-4C18-A0D6-8D9DF37CEE40}" type="presParOf" srcId="{3C45BFF6-506F-4244-A369-E8A12ED9515B}" destId="{B609DD8C-2184-41EF-8435-B5C372C301D1}" srcOrd="0" destOrd="0" presId="urn:microsoft.com/office/officeart/2005/8/layout/venn3"/>
    <dgm:cxn modelId="{85BD59EB-C39B-49B9-BB3F-03D50265F4ED}" type="presParOf" srcId="{3C45BFF6-506F-4244-A369-E8A12ED9515B}" destId="{9889FD7B-C454-4C75-930D-0389E3D5BFE7}" srcOrd="1" destOrd="0" presId="urn:microsoft.com/office/officeart/2005/8/layout/venn3"/>
    <dgm:cxn modelId="{694C7542-1836-4E4B-8D3E-B8492AD8F3FA}" type="presParOf" srcId="{3C45BFF6-506F-4244-A369-E8A12ED9515B}" destId="{BCE87982-6D90-466E-93DF-6A9153FF0019}" srcOrd="2" destOrd="0" presId="urn:microsoft.com/office/officeart/2005/8/layout/venn3"/>
    <dgm:cxn modelId="{D0C8544E-CE13-48D5-968F-1509462413A5}" type="presParOf" srcId="{3C45BFF6-506F-4244-A369-E8A12ED9515B}" destId="{180F4F79-253D-4902-B807-B265A7C91680}" srcOrd="3" destOrd="0" presId="urn:microsoft.com/office/officeart/2005/8/layout/venn3"/>
    <dgm:cxn modelId="{DFD589AF-2F1E-4A73-A3C4-204AC4BD6A8C}" type="presParOf" srcId="{3C45BFF6-506F-4244-A369-E8A12ED9515B}" destId="{A7D92830-532A-4F28-93CF-5D2EA6372B69}" srcOrd="4" destOrd="0" presId="urn:microsoft.com/office/officeart/2005/8/layout/venn3"/>
    <dgm:cxn modelId="{3CD26946-6D58-46B7-9AA8-A5081745BBCC}" type="presParOf" srcId="{3C45BFF6-506F-4244-A369-E8A12ED9515B}" destId="{1534A5B4-87B0-4D47-B975-12AC6B9A5B8C}" srcOrd="5" destOrd="0" presId="urn:microsoft.com/office/officeart/2005/8/layout/venn3"/>
    <dgm:cxn modelId="{7437D108-5157-413A-A377-0664729D4FB1}" type="presParOf" srcId="{3C45BFF6-506F-4244-A369-E8A12ED9515B}" destId="{70FE03E8-30D9-462A-B089-6EC571731B60}" srcOrd="6" destOrd="0" presId="urn:microsoft.com/office/officeart/2005/8/layout/venn3"/>
    <dgm:cxn modelId="{23FBC70A-ADB7-442D-AC20-48D1F67FEC91}" type="presParOf" srcId="{3C45BFF6-506F-4244-A369-E8A12ED9515B}" destId="{110247A1-9ECA-43EE-96AF-2C08BABA9A05}" srcOrd="7" destOrd="0" presId="urn:microsoft.com/office/officeart/2005/8/layout/venn3"/>
    <dgm:cxn modelId="{CDB185DE-B815-47F2-823C-5A65A7B0EDE9}" type="presParOf" srcId="{3C45BFF6-506F-4244-A369-E8A12ED9515B}" destId="{C058FBC4-8195-4DEF-9321-31BAAB50C314}" srcOrd="8" destOrd="0" presId="urn:microsoft.com/office/officeart/2005/8/layout/venn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35C3D3C-4E90-4BD9-8C58-914D5D745924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9CB38836-D3D3-40E3-9FAC-71A5B393ECA9}">
      <dgm:prSet phldrT="[Tekst]"/>
      <dgm:spPr/>
      <dgm:t>
        <a:bodyPr/>
        <a:lstStyle/>
        <a:p>
          <a:r>
            <a:rPr lang="pl-PL" dirty="0" smtClean="0"/>
            <a:t>Magdalena Gajda</a:t>
          </a:r>
        </a:p>
        <a:p>
          <a:endParaRPr lang="pl-PL" dirty="0"/>
        </a:p>
      </dgm:t>
    </dgm:pt>
    <dgm:pt modelId="{AEBBB78F-21D5-486A-9D6D-3B54E83359B2}" type="parTrans" cxnId="{8F2AC85C-F629-4F53-BD5F-1E31D1F8C6ED}">
      <dgm:prSet/>
      <dgm:spPr/>
      <dgm:t>
        <a:bodyPr/>
        <a:lstStyle/>
        <a:p>
          <a:endParaRPr lang="pl-PL"/>
        </a:p>
      </dgm:t>
    </dgm:pt>
    <dgm:pt modelId="{68DF8645-1E86-448C-B641-B91E505E45D9}" type="sibTrans" cxnId="{8F2AC85C-F629-4F53-BD5F-1E31D1F8C6ED}">
      <dgm:prSet/>
      <dgm:spPr/>
      <dgm:t>
        <a:bodyPr/>
        <a:lstStyle/>
        <a:p>
          <a:endParaRPr lang="pl-PL"/>
        </a:p>
      </dgm:t>
    </dgm:pt>
    <dgm:pt modelId="{24B81725-429A-499C-BF5E-455A0894743C}">
      <dgm:prSet phldrT="[Tekst]"/>
      <dgm:spPr/>
      <dgm:t>
        <a:bodyPr/>
        <a:lstStyle/>
        <a:p>
          <a:r>
            <a:rPr lang="pl-PL" dirty="0" smtClean="0"/>
            <a:t>Edyta </a:t>
          </a:r>
          <a:r>
            <a:rPr lang="pl-PL" dirty="0" err="1" smtClean="0"/>
            <a:t>Nogaś</a:t>
          </a:r>
          <a:endParaRPr lang="pl-PL" dirty="0"/>
        </a:p>
      </dgm:t>
    </dgm:pt>
    <dgm:pt modelId="{9CCC8DE4-3A50-4D7C-ACED-D95F248B95B1}" type="parTrans" cxnId="{B508F7ED-57BC-40BB-A917-760A28724AD1}">
      <dgm:prSet/>
      <dgm:spPr/>
      <dgm:t>
        <a:bodyPr/>
        <a:lstStyle/>
        <a:p>
          <a:endParaRPr lang="pl-PL"/>
        </a:p>
      </dgm:t>
    </dgm:pt>
    <dgm:pt modelId="{153DBCAE-9C6F-4CF8-B273-7A1466A1CB12}" type="sibTrans" cxnId="{B508F7ED-57BC-40BB-A917-760A28724AD1}">
      <dgm:prSet/>
      <dgm:spPr/>
      <dgm:t>
        <a:bodyPr/>
        <a:lstStyle/>
        <a:p>
          <a:endParaRPr lang="pl-PL"/>
        </a:p>
      </dgm:t>
    </dgm:pt>
    <dgm:pt modelId="{7D880367-DF10-494D-B781-D63063AD46D7}">
      <dgm:prSet phldrT="[Tekst]"/>
      <dgm:spPr/>
      <dgm:t>
        <a:bodyPr/>
        <a:lstStyle/>
        <a:p>
          <a:r>
            <a:rPr lang="pl-PL" dirty="0" smtClean="0"/>
            <a:t>Joanna </a:t>
          </a:r>
          <a:r>
            <a:rPr lang="pl-PL" dirty="0" err="1" smtClean="0"/>
            <a:t>Rogozik</a:t>
          </a:r>
          <a:endParaRPr lang="pl-PL" dirty="0"/>
        </a:p>
      </dgm:t>
    </dgm:pt>
    <dgm:pt modelId="{B5FA2AB6-7761-47F1-B3B7-83C27D34625B}" type="parTrans" cxnId="{9AC2A20D-77FC-4E65-95C7-0CF3B43D5C98}">
      <dgm:prSet/>
      <dgm:spPr/>
      <dgm:t>
        <a:bodyPr/>
        <a:lstStyle/>
        <a:p>
          <a:endParaRPr lang="pl-PL"/>
        </a:p>
      </dgm:t>
    </dgm:pt>
    <dgm:pt modelId="{F820C03E-2144-46D7-AC7C-D4B7EF400817}" type="sibTrans" cxnId="{9AC2A20D-77FC-4E65-95C7-0CF3B43D5C98}">
      <dgm:prSet/>
      <dgm:spPr/>
      <dgm:t>
        <a:bodyPr/>
        <a:lstStyle/>
        <a:p>
          <a:endParaRPr lang="pl-PL"/>
        </a:p>
      </dgm:t>
    </dgm:pt>
    <dgm:pt modelId="{41B85718-0673-4ADF-903E-147C31A82A7C}">
      <dgm:prSet phldrT="[Tekst]"/>
      <dgm:spPr/>
      <dgm:t>
        <a:bodyPr/>
        <a:lstStyle/>
        <a:p>
          <a:r>
            <a:rPr lang="pl-PL" dirty="0" smtClean="0"/>
            <a:t>wychowawcy klas III T</a:t>
          </a:r>
          <a:endParaRPr lang="pl-PL" dirty="0"/>
        </a:p>
      </dgm:t>
    </dgm:pt>
    <dgm:pt modelId="{E9E7ED6D-6248-4731-9F07-1EDB9C16791C}" type="parTrans" cxnId="{B5D22B75-49B2-45A2-BBF6-172712139253}">
      <dgm:prSet/>
      <dgm:spPr/>
      <dgm:t>
        <a:bodyPr/>
        <a:lstStyle/>
        <a:p>
          <a:endParaRPr lang="pl-PL"/>
        </a:p>
      </dgm:t>
    </dgm:pt>
    <dgm:pt modelId="{8ECBE253-7040-4336-B9BF-643130AAAA15}" type="sibTrans" cxnId="{B5D22B75-49B2-45A2-BBF6-172712139253}">
      <dgm:prSet/>
      <dgm:spPr/>
      <dgm:t>
        <a:bodyPr/>
        <a:lstStyle/>
        <a:p>
          <a:endParaRPr lang="pl-PL"/>
        </a:p>
      </dgm:t>
    </dgm:pt>
    <dgm:pt modelId="{B0B775AC-FCEB-48DD-91EE-6926B1F88127}" type="pres">
      <dgm:prSet presAssocID="{A35C3D3C-4E90-4BD9-8C58-914D5D745924}" presName="arrowDiagram" presStyleCnt="0">
        <dgm:presLayoutVars>
          <dgm:chMax val="5"/>
          <dgm:dir/>
          <dgm:resizeHandles val="exact"/>
        </dgm:presLayoutVars>
      </dgm:prSet>
      <dgm:spPr/>
    </dgm:pt>
    <dgm:pt modelId="{55320342-4430-44FB-AF57-C75ACDEF04C3}" type="pres">
      <dgm:prSet presAssocID="{A35C3D3C-4E90-4BD9-8C58-914D5D745924}" presName="arrow" presStyleLbl="bgShp" presStyleIdx="0" presStyleCnt="1"/>
      <dgm:spPr/>
    </dgm:pt>
    <dgm:pt modelId="{81823B77-167E-4348-BB0C-F12E1934B502}" type="pres">
      <dgm:prSet presAssocID="{A35C3D3C-4E90-4BD9-8C58-914D5D745924}" presName="arrowDiagram4" presStyleCnt="0"/>
      <dgm:spPr/>
    </dgm:pt>
    <dgm:pt modelId="{013568F4-6671-499B-A099-DE382A4B8283}" type="pres">
      <dgm:prSet presAssocID="{9CB38836-D3D3-40E3-9FAC-71A5B393ECA9}" presName="bullet4a" presStyleLbl="node1" presStyleIdx="0" presStyleCnt="4"/>
      <dgm:spPr/>
    </dgm:pt>
    <dgm:pt modelId="{2D2C44D7-E06F-4E81-9D21-97BF5D307FCC}" type="pres">
      <dgm:prSet presAssocID="{9CB38836-D3D3-40E3-9FAC-71A5B393ECA9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B7C37A-2907-48FB-B7B0-25465B26344A}" type="pres">
      <dgm:prSet presAssocID="{24B81725-429A-499C-BF5E-455A0894743C}" presName="bullet4b" presStyleLbl="node1" presStyleIdx="1" presStyleCnt="4"/>
      <dgm:spPr/>
    </dgm:pt>
    <dgm:pt modelId="{39E725E6-8E3E-4928-B681-D05E257575E8}" type="pres">
      <dgm:prSet presAssocID="{24B81725-429A-499C-BF5E-455A0894743C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AD7CC74-26A0-413C-ABC8-E91F018DBE23}" type="pres">
      <dgm:prSet presAssocID="{41B85718-0673-4ADF-903E-147C31A82A7C}" presName="bullet4c" presStyleLbl="node1" presStyleIdx="2" presStyleCnt="4"/>
      <dgm:spPr/>
    </dgm:pt>
    <dgm:pt modelId="{A02FA136-7954-41B3-91EC-7E1D58FFE051}" type="pres">
      <dgm:prSet presAssocID="{41B85718-0673-4ADF-903E-147C31A82A7C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3F06DF-D385-4272-8F61-E91A230B8F6E}" type="pres">
      <dgm:prSet presAssocID="{7D880367-DF10-494D-B781-D63063AD46D7}" presName="bullet4d" presStyleLbl="node1" presStyleIdx="3" presStyleCnt="4"/>
      <dgm:spPr/>
    </dgm:pt>
    <dgm:pt modelId="{EDE43F1F-D837-4460-957B-77C7D3113223}" type="pres">
      <dgm:prSet presAssocID="{7D880367-DF10-494D-B781-D63063AD46D7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508F7ED-57BC-40BB-A917-760A28724AD1}" srcId="{A35C3D3C-4E90-4BD9-8C58-914D5D745924}" destId="{24B81725-429A-499C-BF5E-455A0894743C}" srcOrd="1" destOrd="0" parTransId="{9CCC8DE4-3A50-4D7C-ACED-D95F248B95B1}" sibTransId="{153DBCAE-9C6F-4CF8-B273-7A1466A1CB12}"/>
    <dgm:cxn modelId="{5286C447-E0DF-4E6B-8181-4E95892F0F4C}" type="presOf" srcId="{A35C3D3C-4E90-4BD9-8C58-914D5D745924}" destId="{B0B775AC-FCEB-48DD-91EE-6926B1F88127}" srcOrd="0" destOrd="0" presId="urn:microsoft.com/office/officeart/2005/8/layout/arrow2"/>
    <dgm:cxn modelId="{B5D22B75-49B2-45A2-BBF6-172712139253}" srcId="{A35C3D3C-4E90-4BD9-8C58-914D5D745924}" destId="{41B85718-0673-4ADF-903E-147C31A82A7C}" srcOrd="2" destOrd="0" parTransId="{E9E7ED6D-6248-4731-9F07-1EDB9C16791C}" sibTransId="{8ECBE253-7040-4336-B9BF-643130AAAA15}"/>
    <dgm:cxn modelId="{8F2AC85C-F629-4F53-BD5F-1E31D1F8C6ED}" srcId="{A35C3D3C-4E90-4BD9-8C58-914D5D745924}" destId="{9CB38836-D3D3-40E3-9FAC-71A5B393ECA9}" srcOrd="0" destOrd="0" parTransId="{AEBBB78F-21D5-486A-9D6D-3B54E83359B2}" sibTransId="{68DF8645-1E86-448C-B641-B91E505E45D9}"/>
    <dgm:cxn modelId="{2AFFDEA9-05C3-454B-A551-C995A193B014}" type="presOf" srcId="{41B85718-0673-4ADF-903E-147C31A82A7C}" destId="{A02FA136-7954-41B3-91EC-7E1D58FFE051}" srcOrd="0" destOrd="0" presId="urn:microsoft.com/office/officeart/2005/8/layout/arrow2"/>
    <dgm:cxn modelId="{9AC2A20D-77FC-4E65-95C7-0CF3B43D5C98}" srcId="{A35C3D3C-4E90-4BD9-8C58-914D5D745924}" destId="{7D880367-DF10-494D-B781-D63063AD46D7}" srcOrd="3" destOrd="0" parTransId="{B5FA2AB6-7761-47F1-B3B7-83C27D34625B}" sibTransId="{F820C03E-2144-46D7-AC7C-D4B7EF400817}"/>
    <dgm:cxn modelId="{52237F5C-EA04-41D4-93C2-E6459A423BC4}" type="presOf" srcId="{9CB38836-D3D3-40E3-9FAC-71A5B393ECA9}" destId="{2D2C44D7-E06F-4E81-9D21-97BF5D307FCC}" srcOrd="0" destOrd="0" presId="urn:microsoft.com/office/officeart/2005/8/layout/arrow2"/>
    <dgm:cxn modelId="{7BCCD56A-5BEA-47F8-90A5-22C8BD19BB90}" type="presOf" srcId="{7D880367-DF10-494D-B781-D63063AD46D7}" destId="{EDE43F1F-D837-4460-957B-77C7D3113223}" srcOrd="0" destOrd="0" presId="urn:microsoft.com/office/officeart/2005/8/layout/arrow2"/>
    <dgm:cxn modelId="{0692E708-29AE-4C61-A35F-A88C8E3ED0A9}" type="presOf" srcId="{24B81725-429A-499C-BF5E-455A0894743C}" destId="{39E725E6-8E3E-4928-B681-D05E257575E8}" srcOrd="0" destOrd="0" presId="urn:microsoft.com/office/officeart/2005/8/layout/arrow2"/>
    <dgm:cxn modelId="{BB24C8DE-B6BE-431A-9E2C-F25E57745DA3}" type="presParOf" srcId="{B0B775AC-FCEB-48DD-91EE-6926B1F88127}" destId="{55320342-4430-44FB-AF57-C75ACDEF04C3}" srcOrd="0" destOrd="0" presId="urn:microsoft.com/office/officeart/2005/8/layout/arrow2"/>
    <dgm:cxn modelId="{120F0D02-A503-4656-A094-678019F3FFCA}" type="presParOf" srcId="{B0B775AC-FCEB-48DD-91EE-6926B1F88127}" destId="{81823B77-167E-4348-BB0C-F12E1934B502}" srcOrd="1" destOrd="0" presId="urn:microsoft.com/office/officeart/2005/8/layout/arrow2"/>
    <dgm:cxn modelId="{9CA06185-87C0-4FF6-99D3-BA1237AADCA2}" type="presParOf" srcId="{81823B77-167E-4348-BB0C-F12E1934B502}" destId="{013568F4-6671-499B-A099-DE382A4B8283}" srcOrd="0" destOrd="0" presId="urn:microsoft.com/office/officeart/2005/8/layout/arrow2"/>
    <dgm:cxn modelId="{E4F3B7FE-C199-44B3-92D0-AEFE42FE5479}" type="presParOf" srcId="{81823B77-167E-4348-BB0C-F12E1934B502}" destId="{2D2C44D7-E06F-4E81-9D21-97BF5D307FCC}" srcOrd="1" destOrd="0" presId="urn:microsoft.com/office/officeart/2005/8/layout/arrow2"/>
    <dgm:cxn modelId="{5376F5DC-F182-4F11-90FD-6CAC816CEAE1}" type="presParOf" srcId="{81823B77-167E-4348-BB0C-F12E1934B502}" destId="{88B7C37A-2907-48FB-B7B0-25465B26344A}" srcOrd="2" destOrd="0" presId="urn:microsoft.com/office/officeart/2005/8/layout/arrow2"/>
    <dgm:cxn modelId="{91D31243-287F-489E-8278-B679524EF8F4}" type="presParOf" srcId="{81823B77-167E-4348-BB0C-F12E1934B502}" destId="{39E725E6-8E3E-4928-B681-D05E257575E8}" srcOrd="3" destOrd="0" presId="urn:microsoft.com/office/officeart/2005/8/layout/arrow2"/>
    <dgm:cxn modelId="{B5E480D1-03C0-49DE-963B-8F572C4F0C53}" type="presParOf" srcId="{81823B77-167E-4348-BB0C-F12E1934B502}" destId="{1AD7CC74-26A0-413C-ABC8-E91F018DBE23}" srcOrd="4" destOrd="0" presId="urn:microsoft.com/office/officeart/2005/8/layout/arrow2"/>
    <dgm:cxn modelId="{378FC6A6-6C95-4C66-97E9-3B7ADFDBA7C6}" type="presParOf" srcId="{81823B77-167E-4348-BB0C-F12E1934B502}" destId="{A02FA136-7954-41B3-91EC-7E1D58FFE051}" srcOrd="5" destOrd="0" presId="urn:microsoft.com/office/officeart/2005/8/layout/arrow2"/>
    <dgm:cxn modelId="{D1014035-4978-42EF-A09A-8A482E769B65}" type="presParOf" srcId="{81823B77-167E-4348-BB0C-F12E1934B502}" destId="{C73F06DF-D385-4272-8F61-E91A230B8F6E}" srcOrd="6" destOrd="0" presId="urn:microsoft.com/office/officeart/2005/8/layout/arrow2"/>
    <dgm:cxn modelId="{46B50928-58F0-4EC4-8C54-DB50978BDA54}" type="presParOf" srcId="{81823B77-167E-4348-BB0C-F12E1934B502}" destId="{EDE43F1F-D837-4460-957B-77C7D3113223}" srcOrd="7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2FF775-3B21-4C0E-BC26-52BD34109583}">
      <dsp:nvSpPr>
        <dsp:cNvPr id="0" name=""/>
        <dsp:cNvSpPr/>
      </dsp:nvSpPr>
      <dsp:spPr>
        <a:xfrm>
          <a:off x="3024336" y="522"/>
          <a:ext cx="4536504" cy="20382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kern="1200" baseline="0" dirty="0" smtClean="0">
              <a:solidFill>
                <a:srgbClr val="000000"/>
              </a:solidFill>
              <a:latin typeface="Ubuntu"/>
            </a:rPr>
            <a:t>podniesienie kompetencji zawodowych,</a:t>
          </a:r>
          <a:endParaRPr lang="pl-P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kern="1200" baseline="0" dirty="0" smtClean="0">
              <a:solidFill>
                <a:srgbClr val="000000"/>
              </a:solidFill>
              <a:latin typeface="Ubuntu"/>
            </a:rPr>
            <a:t>wzrost umiejętności językowych, w tym głównie z zakresu słownictwa specjalistycznego.</a:t>
          </a:r>
          <a:endParaRPr lang="pl-PL" sz="1900" kern="1200" dirty="0"/>
        </a:p>
      </dsp:txBody>
      <dsp:txXfrm>
        <a:off x="3024336" y="522"/>
        <a:ext cx="4536504" cy="2038235"/>
      </dsp:txXfrm>
    </dsp:sp>
    <dsp:sp modelId="{B992F5FF-8F54-4002-BFC3-6A00429AF90B}">
      <dsp:nvSpPr>
        <dsp:cNvPr id="0" name=""/>
        <dsp:cNvSpPr/>
      </dsp:nvSpPr>
      <dsp:spPr>
        <a:xfrm>
          <a:off x="0" y="522"/>
          <a:ext cx="3024336" cy="2038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baseline="0" dirty="0" smtClean="0">
              <a:solidFill>
                <a:schemeClr val="bg1"/>
              </a:solidFill>
              <a:latin typeface="Ubuntu"/>
            </a:rPr>
            <a:t>ułatwienie startu na rynku pracy</a:t>
          </a:r>
          <a:endParaRPr lang="pl-PL" sz="2800" kern="1200" dirty="0">
            <a:solidFill>
              <a:schemeClr val="bg1"/>
            </a:solidFill>
          </a:endParaRPr>
        </a:p>
      </dsp:txBody>
      <dsp:txXfrm>
        <a:off x="0" y="522"/>
        <a:ext cx="3024336" cy="2038235"/>
      </dsp:txXfrm>
    </dsp:sp>
    <dsp:sp modelId="{E7DC3367-564B-435C-8B9D-10AAEF2ECAD0}">
      <dsp:nvSpPr>
        <dsp:cNvPr id="0" name=""/>
        <dsp:cNvSpPr/>
      </dsp:nvSpPr>
      <dsp:spPr>
        <a:xfrm>
          <a:off x="3024336" y="2242581"/>
          <a:ext cx="4536504" cy="20382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kern="1200" baseline="0" dirty="0" smtClean="0">
              <a:solidFill>
                <a:srgbClr val="000000"/>
              </a:solidFill>
              <a:latin typeface="Ubuntu"/>
            </a:rPr>
            <a:t>samodzielność,</a:t>
          </a:r>
          <a:endParaRPr lang="pl-P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kern="1200" baseline="0" dirty="0" smtClean="0">
              <a:solidFill>
                <a:srgbClr val="000000"/>
              </a:solidFill>
              <a:latin typeface="Ubuntu"/>
            </a:rPr>
            <a:t>wiara we własne możliwości, </a:t>
          </a:r>
          <a:endParaRPr lang="pl-P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kern="1200" baseline="0" dirty="0" smtClean="0">
              <a:solidFill>
                <a:srgbClr val="000000"/>
              </a:solidFill>
              <a:latin typeface="Ubuntu"/>
            </a:rPr>
            <a:t>przedsiębiorczość,</a:t>
          </a:r>
          <a:endParaRPr lang="pl-PL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900" kern="1200" baseline="0" dirty="0" smtClean="0">
              <a:solidFill>
                <a:srgbClr val="000000"/>
              </a:solidFill>
              <a:latin typeface="Ubuntu"/>
            </a:rPr>
            <a:t>obycie w świecie .</a:t>
          </a:r>
          <a:endParaRPr lang="pl-PL" sz="1900" kern="1200" dirty="0"/>
        </a:p>
      </dsp:txBody>
      <dsp:txXfrm>
        <a:off x="3024336" y="2242581"/>
        <a:ext cx="4536504" cy="2038235"/>
      </dsp:txXfrm>
    </dsp:sp>
    <dsp:sp modelId="{762F1A2D-C13F-46DD-890A-A5B6FB27FC1A}">
      <dsp:nvSpPr>
        <dsp:cNvPr id="0" name=""/>
        <dsp:cNvSpPr/>
      </dsp:nvSpPr>
      <dsp:spPr>
        <a:xfrm>
          <a:off x="0" y="2242581"/>
          <a:ext cx="3024336" cy="2038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baseline="0" dirty="0" smtClean="0">
              <a:solidFill>
                <a:schemeClr val="bg1"/>
              </a:solidFill>
              <a:latin typeface="Ubuntu"/>
            </a:rPr>
            <a:t>podniesienie kompetencji osobistych i  społecznych</a:t>
          </a:r>
          <a:endParaRPr lang="pl-PL" sz="2800" kern="1200" dirty="0">
            <a:solidFill>
              <a:schemeClr val="bg1"/>
            </a:solidFill>
          </a:endParaRPr>
        </a:p>
      </dsp:txBody>
      <dsp:txXfrm>
        <a:off x="0" y="2242581"/>
        <a:ext cx="3024336" cy="203823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5E2FF9-4E4D-431F-B70E-2E30A1007838}">
      <dsp:nvSpPr>
        <dsp:cNvPr id="0" name=""/>
        <dsp:cNvSpPr/>
      </dsp:nvSpPr>
      <dsp:spPr>
        <a:xfrm>
          <a:off x="0" y="15292"/>
          <a:ext cx="6395030" cy="248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392" tIns="469392" rIns="469392" bIns="251460" numCol="1" spcCol="1270" anchor="t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600" kern="1200" dirty="0" smtClean="0"/>
            <a:t>Beneficjenci</a:t>
          </a:r>
          <a:endParaRPr lang="pl-PL" sz="6600" kern="1200" dirty="0"/>
        </a:p>
      </dsp:txBody>
      <dsp:txXfrm>
        <a:off x="0" y="15292"/>
        <a:ext cx="6395030" cy="1654703"/>
      </dsp:txXfrm>
    </dsp:sp>
    <dsp:sp modelId="{D27A5498-EBB5-4FA9-996F-060ABF9A14D2}">
      <dsp:nvSpPr>
        <dsp:cNvPr id="0" name=""/>
        <dsp:cNvSpPr/>
      </dsp:nvSpPr>
      <dsp:spPr>
        <a:xfrm>
          <a:off x="1309825" y="1669995"/>
          <a:ext cx="6395030" cy="270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smtClean="0"/>
            <a:t>Technik logistyk</a:t>
          </a:r>
          <a:endParaRPr lang="pl-PL" sz="28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15 uczniów </a:t>
          </a:r>
          <a:endParaRPr lang="pl-PL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0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smtClean="0"/>
            <a:t>Technik informatyk</a:t>
          </a:r>
          <a:endParaRPr lang="pl-PL" sz="28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15 uczniów</a:t>
          </a:r>
          <a:endParaRPr lang="pl-PL" sz="2000" kern="1200" dirty="0"/>
        </a:p>
      </dsp:txBody>
      <dsp:txXfrm>
        <a:off x="1309825" y="1669995"/>
        <a:ext cx="6395030" cy="27072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FE4D51-703F-469B-987E-950ED34B2E3D}">
      <dsp:nvSpPr>
        <dsp:cNvPr id="0" name=""/>
        <dsp:cNvSpPr/>
      </dsp:nvSpPr>
      <dsp:spPr>
        <a:xfrm>
          <a:off x="3826767" y="1396743"/>
          <a:ext cx="2489279" cy="248927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YOUNET Bolonia Włochy</a:t>
          </a:r>
          <a:endParaRPr lang="pl-PL" sz="2800" kern="1200" dirty="0"/>
        </a:p>
      </dsp:txBody>
      <dsp:txXfrm>
        <a:off x="3826767" y="1396743"/>
        <a:ext cx="2489279" cy="2489279"/>
      </dsp:txXfrm>
    </dsp:sp>
    <dsp:sp modelId="{374C9C50-0574-45E1-B2BD-F067992BF3A0}">
      <dsp:nvSpPr>
        <dsp:cNvPr id="0" name=""/>
        <dsp:cNvSpPr/>
      </dsp:nvSpPr>
      <dsp:spPr>
        <a:xfrm>
          <a:off x="1954557" y="244619"/>
          <a:ext cx="2493624" cy="259247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ZS i PO w Skale Polska</a:t>
          </a:r>
        </a:p>
      </dsp:txBody>
      <dsp:txXfrm>
        <a:off x="1954557" y="244619"/>
        <a:ext cx="2493624" cy="2592471"/>
      </dsp:txXfrm>
    </dsp:sp>
    <dsp:sp modelId="{38BA4878-6C40-41B7-91FB-2AF1CF58224E}">
      <dsp:nvSpPr>
        <dsp:cNvPr id="0" name=""/>
        <dsp:cNvSpPr/>
      </dsp:nvSpPr>
      <dsp:spPr>
        <a:xfrm>
          <a:off x="4012854" y="1155087"/>
          <a:ext cx="3061813" cy="3061813"/>
        </a:xfrm>
        <a:prstGeom prst="circularArrow">
          <a:avLst>
            <a:gd name="adj1" fmla="val 4878"/>
            <a:gd name="adj2" fmla="val 312630"/>
            <a:gd name="adj3" fmla="val 3167409"/>
            <a:gd name="adj4" fmla="val 15187974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37413-F16E-486F-BA5C-C177DFD05B6D}">
      <dsp:nvSpPr>
        <dsp:cNvPr id="0" name=""/>
        <dsp:cNvSpPr/>
      </dsp:nvSpPr>
      <dsp:spPr>
        <a:xfrm>
          <a:off x="2119577" y="593718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6AAACB-4896-424E-825C-F7D18D35F2B9}">
      <dsp:nvSpPr>
        <dsp:cNvPr id="0" name=""/>
        <dsp:cNvSpPr/>
      </dsp:nvSpPr>
      <dsp:spPr>
        <a:xfrm>
          <a:off x="511448" y="0"/>
          <a:ext cx="4064000" cy="40640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3E67A0-18C5-49B6-90CF-2D3CC49DE388}">
      <dsp:nvSpPr>
        <dsp:cNvPr id="0" name=""/>
        <dsp:cNvSpPr/>
      </dsp:nvSpPr>
      <dsp:spPr>
        <a:xfrm>
          <a:off x="2143946" y="406796"/>
          <a:ext cx="3440604" cy="14446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Powiat Krakowski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Organ Prowadzący</a:t>
          </a:r>
          <a:endParaRPr lang="pl-PL" sz="1800" b="1" kern="1200" dirty="0"/>
        </a:p>
      </dsp:txBody>
      <dsp:txXfrm>
        <a:off x="2143946" y="406796"/>
        <a:ext cx="3440604" cy="1444624"/>
      </dsp:txXfrm>
    </dsp:sp>
    <dsp:sp modelId="{3B6F8846-1C97-477D-877D-F04376A58B7F}">
      <dsp:nvSpPr>
        <dsp:cNvPr id="0" name=""/>
        <dsp:cNvSpPr/>
      </dsp:nvSpPr>
      <dsp:spPr>
        <a:xfrm>
          <a:off x="2143946" y="2032000"/>
          <a:ext cx="3440604" cy="14446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Dyrektor Szkoły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Karol </a:t>
          </a:r>
          <a:r>
            <a:rPr lang="pl-PL" sz="1600" b="1" kern="1200" dirty="0" err="1" smtClean="0"/>
            <a:t>Papisz</a:t>
          </a:r>
          <a:endParaRPr lang="pl-PL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 Przedstawiciel prawny</a:t>
          </a:r>
          <a:endParaRPr lang="pl-PL" sz="1600" b="1" kern="1200" dirty="0"/>
        </a:p>
      </dsp:txBody>
      <dsp:txXfrm>
        <a:off x="2143946" y="2032000"/>
        <a:ext cx="3440604" cy="144462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D79417-839A-4309-82E0-BD6A3BD3826C}">
      <dsp:nvSpPr>
        <dsp:cNvPr id="0" name=""/>
        <dsp:cNvSpPr/>
      </dsp:nvSpPr>
      <dsp:spPr>
        <a:xfrm rot="16200000">
          <a:off x="470024" y="-470024"/>
          <a:ext cx="2132124" cy="307217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Obsługa finansowo-księgowa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Elżbieta </a:t>
          </a:r>
          <a:r>
            <a:rPr lang="pl-PL" sz="2400" kern="1200" dirty="0" err="1" smtClean="0"/>
            <a:t>Miziak</a:t>
          </a:r>
          <a:endParaRPr lang="pl-PL" sz="2400" kern="1200" dirty="0"/>
        </a:p>
      </dsp:txBody>
      <dsp:txXfrm rot="16200000">
        <a:off x="736539" y="-736539"/>
        <a:ext cx="1599093" cy="3072172"/>
      </dsp:txXfrm>
    </dsp:sp>
    <dsp:sp modelId="{9D06CF10-1D12-4D82-88FE-96802077FDB7}">
      <dsp:nvSpPr>
        <dsp:cNvPr id="0" name=""/>
        <dsp:cNvSpPr/>
      </dsp:nvSpPr>
      <dsp:spPr>
        <a:xfrm>
          <a:off x="3072172" y="0"/>
          <a:ext cx="3072172" cy="213212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Opiekunowie grupy</a:t>
          </a:r>
          <a:endParaRPr lang="pl-PL" sz="2400" kern="1200" dirty="0"/>
        </a:p>
      </dsp:txBody>
      <dsp:txXfrm>
        <a:off x="3072172" y="0"/>
        <a:ext cx="3072172" cy="1599093"/>
      </dsp:txXfrm>
    </dsp:sp>
    <dsp:sp modelId="{9581D155-2572-4F7E-9E76-5B4EDED3A9B1}">
      <dsp:nvSpPr>
        <dsp:cNvPr id="0" name=""/>
        <dsp:cNvSpPr/>
      </dsp:nvSpPr>
      <dsp:spPr>
        <a:xfrm rot="10800000">
          <a:off x="0" y="2132124"/>
          <a:ext cx="3072172" cy="213212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Nauczyciele przygotowujący do mobilności</a:t>
          </a:r>
          <a:endParaRPr lang="pl-PL" sz="2400" kern="1200" dirty="0"/>
        </a:p>
      </dsp:txBody>
      <dsp:txXfrm rot="10800000">
        <a:off x="0" y="2665155"/>
        <a:ext cx="3072172" cy="1599093"/>
      </dsp:txXfrm>
    </dsp:sp>
    <dsp:sp modelId="{80E69133-7825-4EE3-B7A2-EC9E2193D0E3}">
      <dsp:nvSpPr>
        <dsp:cNvPr id="0" name=""/>
        <dsp:cNvSpPr/>
      </dsp:nvSpPr>
      <dsp:spPr>
        <a:xfrm rot="5400000">
          <a:off x="3542196" y="1662100"/>
          <a:ext cx="2132124" cy="307217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Zespół d/s promocji oraz upowszechniania </a:t>
          </a:r>
          <a:r>
            <a:rPr lang="pl-PL" sz="2400" kern="1200" dirty="0" err="1" smtClean="0"/>
            <a:t>reultatów</a:t>
          </a:r>
          <a:r>
            <a:rPr lang="pl-PL" sz="2400" kern="1200" dirty="0" smtClean="0"/>
            <a:t> projektu</a:t>
          </a:r>
          <a:endParaRPr lang="pl-PL" sz="2400" kern="1200" dirty="0"/>
        </a:p>
      </dsp:txBody>
      <dsp:txXfrm rot="5400000">
        <a:off x="3808711" y="1928615"/>
        <a:ext cx="1599093" cy="3072172"/>
      </dsp:txXfrm>
    </dsp:sp>
    <dsp:sp modelId="{F1C0B580-526A-497B-B0A1-7B3F3A44AD2B}">
      <dsp:nvSpPr>
        <dsp:cNvPr id="0" name=""/>
        <dsp:cNvSpPr/>
      </dsp:nvSpPr>
      <dsp:spPr>
        <a:xfrm>
          <a:off x="1910909" y="1301006"/>
          <a:ext cx="2322525" cy="166223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KOORDYNATOR Bogumiła Niegolewska</a:t>
          </a:r>
          <a:endParaRPr lang="pl-PL" sz="2400" kern="1200" dirty="0"/>
        </a:p>
      </dsp:txBody>
      <dsp:txXfrm>
        <a:off x="1910909" y="1301006"/>
        <a:ext cx="2322525" cy="166223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31C8D1-544D-4637-AD21-FE11CCC62E57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D9C025-53CD-4E82-87C5-40F239C90B05}">
      <dsp:nvSpPr>
        <dsp:cNvPr id="0" name=""/>
        <dsp:cNvSpPr/>
      </dsp:nvSpPr>
      <dsp:spPr>
        <a:xfrm>
          <a:off x="6548" y="1219199"/>
          <a:ext cx="196215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Przygotowanie do mobilności</a:t>
          </a:r>
          <a:endParaRPr lang="pl-PL" sz="2000" kern="1200" dirty="0"/>
        </a:p>
      </dsp:txBody>
      <dsp:txXfrm>
        <a:off x="6548" y="1219199"/>
        <a:ext cx="1962150" cy="1625600"/>
      </dsp:txXfrm>
    </dsp:sp>
    <dsp:sp modelId="{F8D5CC86-4136-4270-8FC6-837A6639D1E7}">
      <dsp:nvSpPr>
        <dsp:cNvPr id="0" name=""/>
        <dsp:cNvSpPr/>
      </dsp:nvSpPr>
      <dsp:spPr>
        <a:xfrm>
          <a:off x="2066925" y="1219199"/>
          <a:ext cx="196215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Wyjazd na staże zagraniczne</a:t>
          </a:r>
          <a:endParaRPr lang="pl-PL" sz="2000" kern="1200" dirty="0"/>
        </a:p>
      </dsp:txBody>
      <dsp:txXfrm>
        <a:off x="2066925" y="1219199"/>
        <a:ext cx="1962150" cy="1625600"/>
      </dsp:txXfrm>
    </dsp:sp>
    <dsp:sp modelId="{F20FF685-458C-40CA-A8B3-B97EB2BAC8F1}">
      <dsp:nvSpPr>
        <dsp:cNvPr id="0" name=""/>
        <dsp:cNvSpPr/>
      </dsp:nvSpPr>
      <dsp:spPr>
        <a:xfrm>
          <a:off x="4127301" y="1219199"/>
          <a:ext cx="196215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Upowszechnianie rezultatów projektu</a:t>
          </a:r>
          <a:endParaRPr lang="pl-PL" sz="1800" kern="1200" dirty="0"/>
        </a:p>
      </dsp:txBody>
      <dsp:txXfrm>
        <a:off x="4127301" y="1219199"/>
        <a:ext cx="1962150" cy="16256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531552-8FE5-4FA3-8B03-252CE7C38560}">
      <dsp:nvSpPr>
        <dsp:cNvPr id="0" name=""/>
        <dsp:cNvSpPr/>
      </dsp:nvSpPr>
      <dsp:spPr>
        <a:xfrm>
          <a:off x="0" y="3059187"/>
          <a:ext cx="6096000" cy="10040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Przygotowanie kulturowe i zajęcia motywacyjne</a:t>
          </a:r>
          <a:endParaRPr lang="pl-PL" sz="1900" kern="1200" dirty="0"/>
        </a:p>
      </dsp:txBody>
      <dsp:txXfrm>
        <a:off x="0" y="3059187"/>
        <a:ext cx="6096000" cy="542210"/>
      </dsp:txXfrm>
    </dsp:sp>
    <dsp:sp modelId="{0EF99830-F058-4C47-9B48-A0FC95A9A4B7}">
      <dsp:nvSpPr>
        <dsp:cNvPr id="0" name=""/>
        <dsp:cNvSpPr/>
      </dsp:nvSpPr>
      <dsp:spPr>
        <a:xfrm>
          <a:off x="0" y="3581316"/>
          <a:ext cx="3047999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Bogumiła Niegolewska</a:t>
          </a:r>
          <a:endParaRPr lang="pl-PL" sz="2300" kern="1200" dirty="0"/>
        </a:p>
      </dsp:txBody>
      <dsp:txXfrm>
        <a:off x="0" y="3581316"/>
        <a:ext cx="3047999" cy="461883"/>
      </dsp:txXfrm>
    </dsp:sp>
    <dsp:sp modelId="{5FA8A433-B1C2-4BAB-8DB3-E4083699240E}">
      <dsp:nvSpPr>
        <dsp:cNvPr id="0" name=""/>
        <dsp:cNvSpPr/>
      </dsp:nvSpPr>
      <dsp:spPr>
        <a:xfrm>
          <a:off x="3048000" y="3581316"/>
          <a:ext cx="3047999" cy="4618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Barbara Krupa</a:t>
          </a:r>
          <a:endParaRPr lang="pl-PL" sz="2300" kern="1200" dirty="0"/>
        </a:p>
      </dsp:txBody>
      <dsp:txXfrm>
        <a:off x="3048000" y="3581316"/>
        <a:ext cx="3047999" cy="461883"/>
      </dsp:txXfrm>
    </dsp:sp>
    <dsp:sp modelId="{663462FC-D2BA-4FEA-B523-6AAEC814DD44}">
      <dsp:nvSpPr>
        <dsp:cNvPr id="0" name=""/>
        <dsp:cNvSpPr/>
      </dsp:nvSpPr>
      <dsp:spPr>
        <a:xfrm rot="10800000">
          <a:off x="0" y="1529953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Przygotowanie zawodowe</a:t>
          </a:r>
          <a:endParaRPr lang="pl-PL" sz="1900" kern="1200" dirty="0"/>
        </a:p>
      </dsp:txBody>
      <dsp:txXfrm>
        <a:off x="0" y="1529953"/>
        <a:ext cx="6096000" cy="542047"/>
      </dsp:txXfrm>
    </dsp:sp>
    <dsp:sp modelId="{9FCC1BED-E867-4729-8FD7-12AE373AAB59}">
      <dsp:nvSpPr>
        <dsp:cNvPr id="0" name=""/>
        <dsp:cNvSpPr/>
      </dsp:nvSpPr>
      <dsp:spPr>
        <a:xfrm>
          <a:off x="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Sylwester </a:t>
          </a:r>
          <a:r>
            <a:rPr lang="pl-PL" sz="2300" kern="1200" dirty="0" err="1" smtClean="0"/>
            <a:t>Gieszczyk</a:t>
          </a:r>
          <a:endParaRPr lang="pl-PL" sz="2300" kern="1200" dirty="0"/>
        </a:p>
      </dsp:txBody>
      <dsp:txXfrm>
        <a:off x="0" y="2072001"/>
        <a:ext cx="3047999" cy="461744"/>
      </dsp:txXfrm>
    </dsp:sp>
    <dsp:sp modelId="{69F76D2A-A073-4FDE-8EA6-87270B9B18E1}">
      <dsp:nvSpPr>
        <dsp:cNvPr id="0" name=""/>
        <dsp:cNvSpPr/>
      </dsp:nvSpPr>
      <dsp:spPr>
        <a:xfrm>
          <a:off x="3048000" y="2072001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Edyta </a:t>
          </a:r>
          <a:r>
            <a:rPr lang="pl-PL" sz="2300" kern="1200" dirty="0" err="1" smtClean="0"/>
            <a:t>Nogaś</a:t>
          </a:r>
          <a:endParaRPr lang="pl-PL" sz="2300" kern="1200" dirty="0"/>
        </a:p>
      </dsp:txBody>
      <dsp:txXfrm>
        <a:off x="3048000" y="2072001"/>
        <a:ext cx="3047999" cy="461744"/>
      </dsp:txXfrm>
    </dsp:sp>
    <dsp:sp modelId="{8D7F995F-3A2D-4C7A-A5D6-C129260E3791}">
      <dsp:nvSpPr>
        <dsp:cNvPr id="0" name=""/>
        <dsp:cNvSpPr/>
      </dsp:nvSpPr>
      <dsp:spPr>
        <a:xfrm rot="10800000">
          <a:off x="0" y="718"/>
          <a:ext cx="6096000" cy="154429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Przygotowanie językowe</a:t>
          </a:r>
          <a:endParaRPr lang="pl-PL" sz="1900" kern="1200" dirty="0"/>
        </a:p>
      </dsp:txBody>
      <dsp:txXfrm>
        <a:off x="0" y="718"/>
        <a:ext cx="6096000" cy="542047"/>
      </dsp:txXfrm>
    </dsp:sp>
    <dsp:sp modelId="{4D3F0396-F3FD-4CFD-8577-35BCF5CEA73F}">
      <dsp:nvSpPr>
        <dsp:cNvPr id="0" name=""/>
        <dsp:cNvSpPr/>
      </dsp:nvSpPr>
      <dsp:spPr>
        <a:xfrm>
          <a:off x="0" y="542766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Joanna </a:t>
          </a:r>
          <a:r>
            <a:rPr lang="pl-PL" sz="2300" kern="1200" dirty="0" err="1" smtClean="0"/>
            <a:t>Jarzmik</a:t>
          </a:r>
          <a:endParaRPr lang="pl-PL" sz="2300" kern="1200" dirty="0"/>
        </a:p>
      </dsp:txBody>
      <dsp:txXfrm>
        <a:off x="0" y="542766"/>
        <a:ext cx="3047999" cy="461744"/>
      </dsp:txXfrm>
    </dsp:sp>
    <dsp:sp modelId="{62D96B09-F3AB-4075-AC9C-8CE6BB3D2743}">
      <dsp:nvSpPr>
        <dsp:cNvPr id="0" name=""/>
        <dsp:cNvSpPr/>
      </dsp:nvSpPr>
      <dsp:spPr>
        <a:xfrm>
          <a:off x="3048000" y="542766"/>
          <a:ext cx="3047999" cy="4617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Radosław Gruszka</a:t>
          </a:r>
          <a:endParaRPr lang="pl-PL" sz="2300" kern="1200" dirty="0"/>
        </a:p>
      </dsp:txBody>
      <dsp:txXfrm>
        <a:off x="3048000" y="542766"/>
        <a:ext cx="3047999" cy="46174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09DD8C-2184-41EF-8435-B5C372C301D1}">
      <dsp:nvSpPr>
        <dsp:cNvPr id="0" name=""/>
        <dsp:cNvSpPr/>
      </dsp:nvSpPr>
      <dsp:spPr>
        <a:xfrm>
          <a:off x="767" y="1455700"/>
          <a:ext cx="1496863" cy="14968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377" tIns="19050" rIns="82377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Karol </a:t>
          </a:r>
          <a:r>
            <a:rPr lang="pl-PL" sz="1500" kern="1200" dirty="0" err="1" smtClean="0"/>
            <a:t>Papisz</a:t>
          </a:r>
          <a:endParaRPr lang="pl-PL" sz="1500" kern="1200" dirty="0"/>
        </a:p>
      </dsp:txBody>
      <dsp:txXfrm>
        <a:off x="767" y="1455700"/>
        <a:ext cx="1496863" cy="1496863"/>
      </dsp:txXfrm>
    </dsp:sp>
    <dsp:sp modelId="{BCE87982-6D90-466E-93DF-6A9153FF0019}">
      <dsp:nvSpPr>
        <dsp:cNvPr id="0" name=""/>
        <dsp:cNvSpPr/>
      </dsp:nvSpPr>
      <dsp:spPr>
        <a:xfrm>
          <a:off x="1198258" y="1455700"/>
          <a:ext cx="1496863" cy="14968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377" tIns="19050" rIns="82377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Ałła Wójcik</a:t>
          </a:r>
          <a:endParaRPr lang="pl-PL" sz="1500" kern="1200" dirty="0"/>
        </a:p>
      </dsp:txBody>
      <dsp:txXfrm>
        <a:off x="1198258" y="1455700"/>
        <a:ext cx="1496863" cy="1496863"/>
      </dsp:txXfrm>
    </dsp:sp>
    <dsp:sp modelId="{A7D92830-532A-4F28-93CF-5D2EA6372B69}">
      <dsp:nvSpPr>
        <dsp:cNvPr id="0" name=""/>
        <dsp:cNvSpPr/>
      </dsp:nvSpPr>
      <dsp:spPr>
        <a:xfrm>
          <a:off x="2395748" y="1455700"/>
          <a:ext cx="1496863" cy="14968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377" tIns="19050" rIns="82377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Ewelina Drzewiecka</a:t>
          </a:r>
          <a:endParaRPr lang="pl-PL" sz="1500" kern="1200" dirty="0"/>
        </a:p>
      </dsp:txBody>
      <dsp:txXfrm>
        <a:off x="2395748" y="1455700"/>
        <a:ext cx="1496863" cy="1496863"/>
      </dsp:txXfrm>
    </dsp:sp>
    <dsp:sp modelId="{70FE03E8-30D9-462A-B089-6EC571731B60}">
      <dsp:nvSpPr>
        <dsp:cNvPr id="0" name=""/>
        <dsp:cNvSpPr/>
      </dsp:nvSpPr>
      <dsp:spPr>
        <a:xfrm>
          <a:off x="3593238" y="1455700"/>
          <a:ext cx="1496863" cy="14968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377" tIns="19050" rIns="82377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Joanna </a:t>
          </a:r>
          <a:r>
            <a:rPr lang="pl-PL" sz="1500" kern="1200" dirty="0" err="1" smtClean="0"/>
            <a:t>Jarzmik</a:t>
          </a:r>
          <a:endParaRPr lang="pl-PL" sz="1500" kern="1200" dirty="0"/>
        </a:p>
      </dsp:txBody>
      <dsp:txXfrm>
        <a:off x="3593238" y="1455700"/>
        <a:ext cx="1496863" cy="1496863"/>
      </dsp:txXfrm>
    </dsp:sp>
    <dsp:sp modelId="{C058FBC4-8195-4DEF-9321-31BAAB50C314}">
      <dsp:nvSpPr>
        <dsp:cNvPr id="0" name=""/>
        <dsp:cNvSpPr/>
      </dsp:nvSpPr>
      <dsp:spPr>
        <a:xfrm>
          <a:off x="4790729" y="1455700"/>
          <a:ext cx="1496863" cy="14968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377" tIns="19050" rIns="82377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Edyta </a:t>
          </a:r>
          <a:r>
            <a:rPr lang="pl-PL" sz="1500" kern="1200" dirty="0" err="1" smtClean="0"/>
            <a:t>Nogaś</a:t>
          </a:r>
          <a:endParaRPr lang="pl-PL" sz="1500" kern="1200" dirty="0"/>
        </a:p>
      </dsp:txBody>
      <dsp:txXfrm>
        <a:off x="4790729" y="1455700"/>
        <a:ext cx="1496863" cy="149686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6907F-CEFE-4805-B98D-886D54B0F91B}" type="datetimeFigureOut">
              <a:rPr lang="pl-PL" smtClean="0"/>
              <a:pPr/>
              <a:t>2019-06-11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77241-1EA0-46B4-85DC-F1FCF16662B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B3D97-DADC-4F99-B66B-BD2A9EE9C1E5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B3D97-DADC-4F99-B66B-BD2A9EE9C1E5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B9AA-836F-45E8-9B68-89E0912EAB0D}" type="datetimeFigureOut">
              <a:rPr lang="pl-PL" smtClean="0"/>
              <a:pPr/>
              <a:t>2019-06-11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E1F3-D850-470F-B1B8-5F26645E24C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 descr="E:\WŁOCHY - DROGA DO KARIERY\promocja\stopka kolor_praktyk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5877272"/>
            <a:ext cx="3024336" cy="85207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B9AA-836F-45E8-9B68-89E0912EAB0D}" type="datetimeFigureOut">
              <a:rPr lang="pl-PL" smtClean="0"/>
              <a:pPr/>
              <a:t>2019-06-11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E1F3-D850-470F-B1B8-5F26645E2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B9AA-836F-45E8-9B68-89E0912EAB0D}" type="datetimeFigureOut">
              <a:rPr lang="pl-PL" smtClean="0"/>
              <a:pPr/>
              <a:t>2019-06-11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E1F3-D850-470F-B1B8-5F26645E2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B9AA-836F-45E8-9B68-89E0912EAB0D}" type="datetimeFigureOut">
              <a:rPr lang="pl-PL" smtClean="0"/>
              <a:pPr/>
              <a:t>2019-06-11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E1F3-D850-470F-B1B8-5F26645E2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B9AA-836F-45E8-9B68-89E0912EAB0D}" type="datetimeFigureOut">
              <a:rPr lang="pl-PL" smtClean="0"/>
              <a:pPr/>
              <a:t>2019-06-11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E1F3-D850-470F-B1B8-5F26645E2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B9AA-836F-45E8-9B68-89E0912EAB0D}" type="datetimeFigureOut">
              <a:rPr lang="pl-PL" smtClean="0"/>
              <a:pPr/>
              <a:t>2019-06-11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E1F3-D850-470F-B1B8-5F26645E2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B9AA-836F-45E8-9B68-89E0912EAB0D}" type="datetimeFigureOut">
              <a:rPr lang="pl-PL" smtClean="0"/>
              <a:pPr/>
              <a:t>2019-06-11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E1F3-D850-470F-B1B8-5F26645E2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B9AA-836F-45E8-9B68-89E0912EAB0D}" type="datetimeFigureOut">
              <a:rPr lang="pl-PL" smtClean="0"/>
              <a:pPr/>
              <a:t>2019-06-11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E1F3-D850-470F-B1B8-5F26645E2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B9AA-836F-45E8-9B68-89E0912EAB0D}" type="datetimeFigureOut">
              <a:rPr lang="pl-PL" smtClean="0"/>
              <a:pPr/>
              <a:t>2019-06-11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E1F3-D850-470F-B1B8-5F26645E2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B9AA-836F-45E8-9B68-89E0912EAB0D}" type="datetimeFigureOut">
              <a:rPr lang="pl-PL" smtClean="0"/>
              <a:pPr/>
              <a:t>2019-06-11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E1F3-D850-470F-B1B8-5F26645E2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EB9AA-836F-45E8-9B68-89E0912EAB0D}" type="datetimeFigureOut">
              <a:rPr lang="pl-PL" smtClean="0"/>
              <a:pPr/>
              <a:t>2019-06-11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2E1F3-D850-470F-B1B8-5F26645E24C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EB9AA-836F-45E8-9B68-89E0912EAB0D}" type="datetimeFigureOut">
              <a:rPr lang="pl-PL" smtClean="0"/>
              <a:pPr/>
              <a:t>2019-06-11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2E1F3-D850-470F-B1B8-5F26645E24C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 descr="E:\WŁOCHY - DROGA DO KARIERY\promocja\stopka kolor_praktyki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31840" y="5949280"/>
            <a:ext cx="3024336" cy="85207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-skala.edu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1080p(8).m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E:\WŁOCHY - DROGA DO KARIERY\promocja\stopka kolor_prakty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201019" cy="2592288"/>
          </a:xfrm>
          <a:prstGeom prst="rect">
            <a:avLst/>
          </a:prstGeom>
          <a:noFill/>
        </p:spPr>
      </p:pic>
      <p:pic>
        <p:nvPicPr>
          <p:cNvPr id="5" name="Picture 2" descr="E:\WŁOCHY - DROGA DO KARIERY\promocja\stopka kolor_praktyk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717032"/>
            <a:ext cx="5534526" cy="1559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Fazy projektu</a:t>
            </a:r>
            <a:endParaRPr lang="pl-PL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Przygotowanie do mobilności</a:t>
            </a:r>
            <a:endParaRPr lang="pl-PL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Opiekunowie grupy </a:t>
            </a:r>
            <a:endParaRPr lang="pl-PL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331640" y="1052736"/>
          <a:ext cx="6288360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dirty="0" smtClean="0"/>
              <a:t>Promocja i upowszechnianie projektu</a:t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dirty="0" smtClean="0"/>
              <a:t>Rezultaty projektu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611560" y="908720"/>
          <a:ext cx="8085584" cy="4669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19675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Projekty realizowane w szkole</a:t>
            </a:r>
            <a:br>
              <a:rPr lang="pl-PL" sz="2800" dirty="0" smtClean="0"/>
            </a:br>
            <a:r>
              <a:rPr lang="pl-PL" sz="2800" dirty="0" smtClean="0"/>
              <a:t>Power / Erasmus </a:t>
            </a:r>
            <a:endParaRPr lang="pl-PL" sz="28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6995120" cy="1108720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hlinkClick r:id="rId3"/>
              </a:rPr>
              <a:t>http://www.lo-skala.edu.pl/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załka w prawo 8">
            <a:hlinkClick r:id="rId3" action="ppaction://hlinkfile"/>
          </p:cNvPr>
          <p:cNvSpPr/>
          <p:nvPr/>
        </p:nvSpPr>
        <p:spPr>
          <a:xfrm>
            <a:off x="3059832" y="1772816"/>
            <a:ext cx="2304256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https://lo-skala.edu.pl:2096/cpsess5814616346/3rdparty/roundcube/?_task=mail&amp;_mbox=INBOX.Sent&amp;_uid=1866&amp;_part=6&amp;_action=get&amp;_extwin=1&amp;_mimewarning=1&amp;_embed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1268" name="AutoShape 4" descr="https://lo-skala.edu.pl:2096/cpsess5814616346/3rdparty/roundcube/?_task=mail&amp;_mbox=INBOX.Sent&amp;_uid=1866&amp;_part=6&amp;_action=get&amp;_extwin=1&amp;_mimewarning=1&amp;_embed=1"/>
          <p:cNvSpPr>
            <a:spLocks noChangeAspect="1" noChangeArrowheads="1"/>
          </p:cNvSpPr>
          <p:nvPr/>
        </p:nvSpPr>
        <p:spPr bwMode="auto">
          <a:xfrm>
            <a:off x="155575" y="-693738"/>
            <a:ext cx="8610600" cy="1447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216024" y="548680"/>
            <a:ext cx="882047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620" algn="ctr"/>
            <a:r>
              <a:rPr lang="pl-PL" sz="2800" b="1" baseline="0" dirty="0" smtClean="0">
                <a:solidFill>
                  <a:srgbClr val="164194"/>
                </a:solidFill>
                <a:latin typeface="Ubuntu"/>
              </a:rPr>
              <a:t>Zespół Szkół i Placówek Oświatowych</a:t>
            </a:r>
          </a:p>
          <a:p>
            <a:pPr marR="9620" algn="ctr"/>
            <a:r>
              <a:rPr lang="pl-PL" sz="2800" b="1" baseline="0" dirty="0" smtClean="0">
                <a:solidFill>
                  <a:srgbClr val="164194"/>
                </a:solidFill>
                <a:latin typeface="Ubuntu"/>
              </a:rPr>
              <a:t>w Skale</a:t>
            </a:r>
          </a:p>
          <a:p>
            <a:pPr marR="9620" algn="ctr"/>
            <a:r>
              <a:rPr lang="pl-PL" sz="2800" b="1" baseline="0" dirty="0" smtClean="0">
                <a:solidFill>
                  <a:srgbClr val="164194"/>
                </a:solidFill>
                <a:latin typeface="Ubuntu"/>
              </a:rPr>
              <a:t> realizuje projekt</a:t>
            </a:r>
          </a:p>
          <a:p>
            <a:pPr marR="9620" algn="ctr"/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Ubuntu"/>
              </a:rPr>
              <a:t>przy wsparciu programu Unii Europejskiej Erasmus+</a:t>
            </a:r>
          </a:p>
          <a:p>
            <a:pPr marR="9620" algn="ctr"/>
            <a:r>
              <a:rPr lang="pl-PL" sz="2800" b="1" baseline="0" dirty="0" smtClean="0">
                <a:solidFill>
                  <a:schemeClr val="accent1">
                    <a:lumMod val="75000"/>
                  </a:schemeClr>
                </a:solidFill>
                <a:latin typeface="Ubuntu"/>
              </a:rPr>
              <a:t>„</a:t>
            </a:r>
            <a:r>
              <a:rPr lang="pl-PL" sz="2800" b="1" baseline="0" dirty="0" smtClean="0">
                <a:solidFill>
                  <a:srgbClr val="164194"/>
                </a:solidFill>
                <a:latin typeface="Ubuntu"/>
              </a:rPr>
              <a:t>Staże zagraniczne – droga do sukcesu.</a:t>
            </a:r>
            <a:r>
              <a:rPr lang="pl-PL" sz="2800" b="1" baseline="0" dirty="0" smtClean="0">
                <a:solidFill>
                  <a:srgbClr val="164194"/>
                </a:solidFill>
                <a:latin typeface="Ubuntu-Bold"/>
              </a:rPr>
              <a:t>”</a:t>
            </a:r>
          </a:p>
          <a:p>
            <a:pPr marR="9620" algn="just"/>
            <a:endParaRPr lang="pl-PL" sz="2000" baseline="0" dirty="0" smtClean="0">
              <a:solidFill>
                <a:srgbClr val="000000"/>
              </a:solidFill>
              <a:latin typeface="Ubuntu"/>
            </a:endParaRPr>
          </a:p>
          <a:p>
            <a:pPr marR="9620" algn="just"/>
            <a:endParaRPr lang="pl-PL" sz="1200" baseline="0" dirty="0" smtClean="0">
              <a:solidFill>
                <a:srgbClr val="000000"/>
              </a:solidFill>
              <a:latin typeface="Ubuntu"/>
            </a:endParaRPr>
          </a:p>
          <a:p>
            <a:pPr marR="9620" algn="just"/>
            <a:endParaRPr lang="pl-PL" sz="1200" baseline="0" dirty="0" smtClean="0">
              <a:solidFill>
                <a:srgbClr val="000000"/>
              </a:solidFill>
              <a:latin typeface="Ubuntu"/>
            </a:endParaRPr>
          </a:p>
          <a:p>
            <a:pPr marR="9620" algn="ctr"/>
            <a:r>
              <a:rPr lang="pl-PL" sz="2800" b="1" baseline="0" dirty="0" smtClean="0">
                <a:solidFill>
                  <a:srgbClr val="000000"/>
                </a:solidFill>
                <a:latin typeface="Ubuntu"/>
              </a:rPr>
              <a:t>Dofinansowanie projektu z UE:</a:t>
            </a:r>
          </a:p>
          <a:p>
            <a:pPr marR="9620" algn="ctr"/>
            <a:r>
              <a:rPr lang="pl-PL" sz="2800" b="1" baseline="0" dirty="0" smtClean="0">
                <a:solidFill>
                  <a:srgbClr val="000000"/>
                </a:solidFill>
                <a:latin typeface="Ubuntu"/>
              </a:rPr>
              <a:t> </a:t>
            </a:r>
          </a:p>
          <a:p>
            <a:pPr marR="9620" algn="ctr"/>
            <a:r>
              <a:rPr lang="pl-PL" sz="2800" b="1" dirty="0" smtClean="0">
                <a:latin typeface="Ubuntu"/>
              </a:rPr>
              <a:t>76 336,00 EUR = </a:t>
            </a:r>
            <a:r>
              <a:rPr lang="pl-PL" sz="2800" b="1" u="sng" smtClean="0">
                <a:latin typeface="Ubuntu"/>
              </a:rPr>
              <a:t>333 000 </a:t>
            </a:r>
            <a:r>
              <a:rPr lang="pl-PL" sz="2800" b="1" u="sng" dirty="0" smtClean="0">
                <a:latin typeface="Ubuntu"/>
              </a:rPr>
              <a:t>PLN</a:t>
            </a:r>
            <a:endParaRPr lang="pl-PL" sz="2800" b="1" u="sng" baseline="0" dirty="0" smtClean="0">
              <a:solidFill>
                <a:srgbClr val="000000"/>
              </a:solidFill>
              <a:latin typeface="Ubuntu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Cele projektu w odniesieniu do uczniów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755576" y="1307901"/>
          <a:ext cx="7560840" cy="428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11560" y="836712"/>
          <a:ext cx="770485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Partnerzy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YOUNET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Włoska organizacja działająca w Europie w zakresie edukacji, szkoleń młodzieży ze szczególnym uwzględnieniem wymiaru </a:t>
            </a:r>
            <a:r>
              <a:rPr lang="pl-PL" b="1" dirty="0" smtClean="0"/>
              <a:t>kształcenia zawodowego. </a:t>
            </a:r>
          </a:p>
          <a:p>
            <a:r>
              <a:rPr lang="pl-PL" dirty="0" smtClean="0"/>
              <a:t>Głównym jej celem jest wzmacnianie szans na </a:t>
            </a:r>
            <a:r>
              <a:rPr lang="pl-PL" b="1" dirty="0" smtClean="0"/>
              <a:t>zatrudnienie młodych ludzi i ułatwianie im wejścia na rynek pracy.</a:t>
            </a:r>
          </a:p>
          <a:p>
            <a:r>
              <a:rPr lang="pl-PL" dirty="0" smtClean="0"/>
              <a:t>Współpracuje z instytucjami publicznymi, </a:t>
            </a:r>
            <a:r>
              <a:rPr lang="pl-PL" b="1" dirty="0" smtClean="0"/>
              <a:t>małymi i średnimi przedsiębiorstwami, dużymi przedsiębiorcami</a:t>
            </a:r>
            <a:r>
              <a:rPr lang="pl-PL" dirty="0" smtClean="0"/>
              <a:t>, ośrodkami kształcenia i szkolenia zawodowego, szkołami, uniwersytetami.</a:t>
            </a:r>
          </a:p>
          <a:p>
            <a:r>
              <a:rPr lang="pl-PL" dirty="0" smtClean="0"/>
              <a:t>Obszar działania </a:t>
            </a:r>
            <a:r>
              <a:rPr lang="pl-PL" dirty="0" err="1" smtClean="0"/>
              <a:t>YouNet</a:t>
            </a:r>
            <a:r>
              <a:rPr lang="pl-PL" dirty="0" smtClean="0"/>
              <a:t> to region Emilia Romania – miasta </a:t>
            </a:r>
            <a:r>
              <a:rPr lang="pl-PL" b="1" dirty="0" smtClean="0"/>
              <a:t>Bolonia</a:t>
            </a:r>
            <a:r>
              <a:rPr lang="pl-PL" dirty="0" smtClean="0"/>
              <a:t>, Parma i Reggio Emilia.</a:t>
            </a:r>
          </a:p>
          <a:p>
            <a:r>
              <a:rPr lang="pl-PL" dirty="0" smtClean="0"/>
              <a:t>Posiada bazy </a:t>
            </a:r>
            <a:r>
              <a:rPr lang="pl-PL" b="1" dirty="0" smtClean="0"/>
              <a:t>miejsc noclegowych</a:t>
            </a:r>
            <a:r>
              <a:rPr lang="pl-PL" dirty="0" smtClean="0"/>
              <a:t>, współpracuje z restauracjami, gdzie organizuje dla uczniów </a:t>
            </a:r>
            <a:r>
              <a:rPr lang="pl-PL" b="1" dirty="0" smtClean="0"/>
              <a:t>kolacje</a:t>
            </a:r>
            <a:r>
              <a:rPr lang="pl-PL" dirty="0" smtClean="0"/>
              <a:t>.</a:t>
            </a:r>
          </a:p>
          <a:p>
            <a:r>
              <a:rPr lang="pl-PL" dirty="0" smtClean="0"/>
              <a:t>Ma opracowane stałe </a:t>
            </a:r>
            <a:r>
              <a:rPr lang="pl-PL" b="1" dirty="0" smtClean="0"/>
              <a:t>programy kulturowe </a:t>
            </a:r>
            <a:r>
              <a:rPr lang="pl-PL" dirty="0" smtClean="0"/>
              <a:t>dla grup uczniów – min. zwiedzanie miast takich jak: Mediolan, </a:t>
            </a:r>
            <a:r>
              <a:rPr lang="pl-PL" b="1" dirty="0" smtClean="0"/>
              <a:t>Wenecja, Florencja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835696" y="2564904"/>
            <a:ext cx="532859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Czas realizacji naszego projektu –</a:t>
            </a:r>
            <a:br>
              <a:rPr lang="pl-PL" dirty="0" smtClean="0"/>
            </a:br>
            <a:r>
              <a:rPr lang="pl-PL" dirty="0" smtClean="0"/>
              <a:t> 12 miesięcy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sz="4000" dirty="0" smtClean="0">
                <a:solidFill>
                  <a:schemeClr val="bg1"/>
                </a:solidFill>
              </a:rPr>
              <a:t>01.10. 2018– 30.09.2019</a:t>
            </a:r>
            <a:endParaRPr lang="pl-PL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Nadzór organizacyjny i finansowy</a:t>
            </a:r>
            <a:endParaRPr lang="pl-PL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l-PL" dirty="0" smtClean="0"/>
              <a:t>Zespół projektowy</a:t>
            </a:r>
            <a:endParaRPr lang="pl-PL" dirty="0"/>
          </a:p>
        </p:txBody>
      </p:sp>
      <p:graphicFrame>
        <p:nvGraphicFramePr>
          <p:cNvPr id="16" name="Diagram 15"/>
          <p:cNvGraphicFramePr/>
          <p:nvPr/>
        </p:nvGraphicFramePr>
        <p:xfrm>
          <a:off x="1475656" y="1196752"/>
          <a:ext cx="6144344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455</Words>
  <Application>Microsoft Office PowerPoint</Application>
  <PresentationFormat>Pokaz na ekranie (4:3)</PresentationFormat>
  <Paragraphs>112</Paragraphs>
  <Slides>17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Slajd 1</vt:lpstr>
      <vt:lpstr>Slajd 2</vt:lpstr>
      <vt:lpstr>Cele projektu w odniesieniu do uczniów</vt:lpstr>
      <vt:lpstr>Slajd 4</vt:lpstr>
      <vt:lpstr>Partnerzy</vt:lpstr>
      <vt:lpstr>YOUNET</vt:lpstr>
      <vt:lpstr>Czas realizacji naszego projektu –  12 miesięcy</vt:lpstr>
      <vt:lpstr>Nadzór organizacyjny i finansowy</vt:lpstr>
      <vt:lpstr>Zespół projektowy</vt:lpstr>
      <vt:lpstr>Fazy projektu</vt:lpstr>
      <vt:lpstr>Przygotowanie do mobilności</vt:lpstr>
      <vt:lpstr>Opiekunowie grupy </vt:lpstr>
      <vt:lpstr>Promocja i upowszechnianie projektu </vt:lpstr>
      <vt:lpstr>Rezultaty projektu</vt:lpstr>
      <vt:lpstr>Projekty realizowane w szkole Power / Erasmus </vt:lpstr>
      <vt:lpstr>Slajd 16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Ida</dc:creator>
  <cp:lastModifiedBy>User</cp:lastModifiedBy>
  <cp:revision>7</cp:revision>
  <dcterms:created xsi:type="dcterms:W3CDTF">2019-06-10T16:19:42Z</dcterms:created>
  <dcterms:modified xsi:type="dcterms:W3CDTF">2019-06-11T09:48:20Z</dcterms:modified>
</cp:coreProperties>
</file>